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9" r:id="rId4"/>
    <p:sldId id="261" r:id="rId5"/>
    <p:sldId id="262" r:id="rId6"/>
    <p:sldId id="300" r:id="rId7"/>
    <p:sldId id="30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3004800" cy="9753600"/>
  <p:notesSz cx="6858000" cy="9144000"/>
  <p:embeddedFontLst>
    <p:embeddedFont>
      <p:font typeface="新細明體" pitchFamily="18" charset="-120"/>
      <p:regular r:id="rId46"/>
    </p:embeddedFont>
    <p:embeddedFont>
      <p:font typeface="Helvetica Neue" charset="0"/>
      <p:regular r:id="rId47"/>
      <p:bold r:id="rId48"/>
      <p:italic r:id="rId49"/>
      <p:boldItalic r:id="rId50"/>
    </p:embeddedFont>
    <p:embeddedFont>
      <p:font typeface="Lucida Sans" charset="0"/>
      <p:regular r:id="rId51"/>
      <p:bold r:id="rId52"/>
      <p:italic r:id="rId53"/>
      <p:boldItalic r:id="rId54"/>
    </p:embeddedFont>
    <p:embeddedFont>
      <p:font typeface="Helvetica Neue Light" charset="0"/>
      <p:regular r:id="rId55"/>
      <p:bold r:id="rId56"/>
      <p:italic r:id="rId57"/>
      <p:boldItalic r:id="rId58"/>
    </p:embeddedFont>
    <p:embeddedFont>
      <p:font typeface="Cambria" pitchFamily="18" charset="0"/>
      <p:regular r:id="rId59"/>
      <p:bold r:id="rId60"/>
      <p:italic r:id="rId61"/>
      <p:boldItalic r:id="rId62"/>
    </p:embeddedFont>
    <p:embeddedFont>
      <p:font typeface="Tahoma" pitchFamily="34" charset="0"/>
      <p:regular r:id="rId63"/>
      <p:bold r:id="rId64"/>
    </p:embeddedFont>
    <p:embeddedFont>
      <p:font typeface="Helvetica" charset="0"/>
      <p:regular r:id="rId65"/>
      <p:bold r:id="rId66"/>
      <p:italic r:id="rId67"/>
      <p:boldItalic r:id="rId68"/>
    </p:embeddedFont>
    <p:embeddedFont>
      <p:font typeface="Microsoft JhengHei" pitchFamily="34" charset="-12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h23mKZ5x4rP2wMye+n6zKjdo/8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39DB86DA-BEFF-4ABF-850D-DF867936189A}">
  <a:tblStyle styleId="{39DB86DA-BEFF-4ABF-850D-DF86793618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C7D5103-F115-4CD2-A540-EA2AA7CC90A6}" styleName="Table_1">
    <a:wholeTbl>
      <a:tcTxStyle b="on" i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CAD2E8"/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E6EAF4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n" i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9DCD117-70ED-4F06-8BF3-CBDAAFF58D84}" styleName="Table_2">
    <a:wholeTbl>
      <a:tcTxStyle b="off" i="off">
        <a:font>
          <a:latin typeface="Helvetica Neue"/>
          <a:ea typeface="Helvetica Neue"/>
          <a:cs typeface="Helvetica Neue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146" y="-11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51212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6:notes"/>
          <p:cNvSpPr txBox="1">
            <a:spLocks noGrp="1"/>
          </p:cNvSpPr>
          <p:nvPr>
            <p:ph type="body" idx="1"/>
          </p:nvPr>
        </p:nvSpPr>
        <p:spPr>
          <a:xfrm>
            <a:off x="687027" y="4342939"/>
            <a:ext cx="5483946" cy="411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675" tIns="44325" rIns="88675" bIns="44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2" name="Google Shape;5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8" name="Google Shape;5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3" name="Google Shape;7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0" name="Google Shape;7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7" name="Google Shape;7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4" name="Google Shape;7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5b8f7e28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55b8f7e28d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6" name="Google Shape;7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0:notes"/>
          <p:cNvSpPr txBox="1">
            <a:spLocks noGrp="1"/>
          </p:cNvSpPr>
          <p:nvPr>
            <p:ph type="body" idx="1"/>
          </p:nvPr>
        </p:nvSpPr>
        <p:spPr>
          <a:xfrm>
            <a:off x="687027" y="4342939"/>
            <a:ext cx="5483946" cy="411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675" tIns="44325" rIns="88675" bIns="44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3" name="Google Shape;79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7:notes"/>
          <p:cNvSpPr txBox="1">
            <a:spLocks noGrp="1"/>
          </p:cNvSpPr>
          <p:nvPr>
            <p:ph type="body" idx="1"/>
          </p:nvPr>
        </p:nvSpPr>
        <p:spPr>
          <a:xfrm>
            <a:off x="687027" y="4342939"/>
            <a:ext cx="5483946" cy="411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675" tIns="44325" rIns="88675" bIns="44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0" name="Google Shape;80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8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7" name="Google Shape;80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8465" y="686474"/>
            <a:ext cx="4941072" cy="342811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4" name="Google Shape;81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0" name="Google Shape;82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9" name="Google Shape;8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6" name="Google Shape;8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3" name="Google Shape;8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4" name="Google Shape;8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0" name="Google Shape;8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5b8f7e2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5b8f7e28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5:notes"/>
          <p:cNvSpPr txBox="1">
            <a:spLocks noGrp="1"/>
          </p:cNvSpPr>
          <p:nvPr>
            <p:ph type="body" idx="1"/>
          </p:nvPr>
        </p:nvSpPr>
        <p:spPr>
          <a:xfrm>
            <a:off x="687027" y="4342939"/>
            <a:ext cx="5483946" cy="411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675" tIns="44325" rIns="88675" bIns="44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副標題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1092200" y="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  <a:defRPr sz="5700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  <a:defRPr sz="5700">
                <a:solidFill>
                  <a:srgbClr val="FFFFFF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  <a:defRPr sz="5700">
                <a:solidFill>
                  <a:srgbClr val="FFFFFF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  <a:defRPr sz="5700">
                <a:solidFill>
                  <a:srgbClr val="FFFFFF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  <a:defRPr sz="5700">
                <a:solidFill>
                  <a:srgbClr val="FFFFFF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項目符號">
  <p:cSld name="項目符號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2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2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一頁三張">
  <p:cSld name="照片 - 一頁三張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3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言語錄">
  <p:cSld name="名言語錄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4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">
  <p:cSld name="照片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5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6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C58874E6-5C6A-472A-AEF8-03532449179F}" type="datetimeFigureOut">
              <a:rPr lang="zh-TW" altLang="en-US" smtClean="0"/>
              <a:pPr/>
              <a:t>2023/1/20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320106" y="8901662"/>
            <a:ext cx="3034454" cy="276959"/>
          </a:xfrm>
        </p:spPr>
        <p:txBody>
          <a:bodyPr/>
          <a:lstStyle/>
          <a:p>
            <a:fld id="{AC97DB51-FBBA-4A5A-838E-115A5FF4913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9071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4"/>
          <p:cNvSpPr txBox="1">
            <a:spLocks noGrp="1"/>
          </p:cNvSpPr>
          <p:nvPr>
            <p:ph type="dt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5000" rIns="130025" bIns="650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" name="Google Shape;15;p64"/>
          <p:cNvSpPr txBox="1">
            <a:spLocks noGrp="1"/>
          </p:cNvSpPr>
          <p:nvPr>
            <p:ph type="ft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5000" rIns="130025" bIns="650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" name="Google Shape;16;p64"/>
          <p:cNvSpPr txBox="1">
            <a:spLocks noGrp="1"/>
          </p:cNvSpPr>
          <p:nvPr>
            <p:ph type="sldNum" idx="12"/>
          </p:nvPr>
        </p:nvSpPr>
        <p:spPr>
          <a:xfrm>
            <a:off x="9320106" y="8882150"/>
            <a:ext cx="3034454" cy="31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65000" rIns="45700" bIns="65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項目符號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3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3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3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>
  <p:cSld name="比對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5"/>
          <p:cNvSpPr txBox="1">
            <a:spLocks noGrp="1"/>
          </p:cNvSpPr>
          <p:nvPr>
            <p:ph type="title"/>
          </p:nvPr>
        </p:nvSpPr>
        <p:spPr>
          <a:xfrm>
            <a:off x="650240" y="996136"/>
            <a:ext cx="11704320" cy="163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Helvetica Neue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5"/>
          <p:cNvSpPr txBox="1">
            <a:spLocks noGrp="1"/>
          </p:cNvSpPr>
          <p:nvPr>
            <p:ph type="body" idx="1"/>
          </p:nvPr>
        </p:nvSpPr>
        <p:spPr>
          <a:xfrm>
            <a:off x="650240" y="2632203"/>
            <a:ext cx="5746046" cy="95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53585F"/>
              </a:buClr>
              <a:buSzPts val="3400"/>
              <a:buFont typeface="Helvetica Neue"/>
              <a:buNone/>
              <a:defRPr sz="3400">
                <a:solidFill>
                  <a:srgbClr val="5358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53585F"/>
              </a:buClr>
              <a:buSzPts val="3400"/>
              <a:buFont typeface="Helvetica Neue"/>
              <a:buNone/>
              <a:defRPr sz="3400">
                <a:solidFill>
                  <a:srgbClr val="53585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53585F"/>
              </a:buClr>
              <a:buSzPts val="3400"/>
              <a:buFont typeface="Helvetica Neue"/>
              <a:buNone/>
              <a:defRPr sz="3400">
                <a:solidFill>
                  <a:srgbClr val="53585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53585F"/>
              </a:buClr>
              <a:buSzPts val="3400"/>
              <a:buFont typeface="Helvetica Neue"/>
              <a:buNone/>
              <a:defRPr sz="3400">
                <a:solidFill>
                  <a:srgbClr val="53585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53585F"/>
              </a:buClr>
              <a:buSzPts val="3400"/>
              <a:buFont typeface="Helvetica Neue"/>
              <a:buNone/>
              <a:defRPr sz="3400">
                <a:solidFill>
                  <a:srgbClr val="53585F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5"/>
          <p:cNvSpPr txBox="1">
            <a:spLocks noGrp="1"/>
          </p:cNvSpPr>
          <p:nvPr>
            <p:ph type="sldNum" idx="12"/>
          </p:nvPr>
        </p:nvSpPr>
        <p:spPr>
          <a:xfrm>
            <a:off x="11270826" y="9040142"/>
            <a:ext cx="1083734" cy="63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7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0"/>
              <a:buFont typeface="Helvetica Neue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7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005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Char char="•"/>
              <a:defRPr>
                <a:solidFill>
                  <a:srgbClr val="FFFFFF"/>
                </a:solidFill>
              </a:defRPr>
            </a:lvl1pPr>
            <a:lvl2pPr marL="914400" lvl="1" indent="-40005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Char char="•"/>
              <a:defRPr>
                <a:solidFill>
                  <a:srgbClr val="FFFFF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Char char="•"/>
              <a:defRPr>
                <a:solidFill>
                  <a:srgbClr val="FFFFFF"/>
                </a:solidFill>
              </a:defRPr>
            </a:lvl3pPr>
            <a:lvl4pPr marL="1828800" lvl="3" indent="-40005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Char char="•"/>
              <a:defRPr>
                <a:solidFill>
                  <a:srgbClr val="FFFFFF"/>
                </a:solidFill>
              </a:defRPr>
            </a:lvl4pPr>
            <a:lvl5pPr marL="2286000" lvl="4" indent="-40005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Char char="•"/>
              <a:defRPr>
                <a:solidFill>
                  <a:srgbClr val="FFFFFF"/>
                </a:solidFill>
              </a:defRPr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7"/>
          <p:cNvSpPr txBox="1">
            <a:spLocks noGrp="1"/>
          </p:cNvSpPr>
          <p:nvPr>
            <p:ph type="sldNum" idx="12"/>
          </p:nvPr>
        </p:nvSpPr>
        <p:spPr>
          <a:xfrm>
            <a:off x="11270826" y="9040142"/>
            <a:ext cx="1083734" cy="63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中央">
  <p:cSld name="標題 - 中央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8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8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直式">
  <p:cSld name="照片 - 直式">
    <p:bg>
      <p:bgPr>
        <a:solidFill>
          <a:srgbClr val="FFFFFF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9"/>
          <p:cNvSpPr txBox="1"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 Light"/>
              <a:buNone/>
              <a:defRPr sz="6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9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 - 上方">
  <p:cSld name="標題 - 上方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0"/>
          <p:cNvSpPr txBox="1">
            <a:spLocks noGrp="1"/>
          </p:cNvSpPr>
          <p:nvPr>
            <p:ph type="title"/>
          </p:nvPr>
        </p:nvSpPr>
        <p:spPr>
          <a:xfrm>
            <a:off x="952500" y="0"/>
            <a:ext cx="11099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、項目符號與照片">
  <p:cSld name="標題、項目符號與照片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1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1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619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619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619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619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1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  <a:defRPr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61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  <a:defRPr sz="3600" b="0" i="0" u="none" strike="noStrike" cap="none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61"/>
          <p:cNvSpPr txBox="1">
            <a:spLocks noGrp="1"/>
          </p:cNvSpPr>
          <p:nvPr>
            <p:ph type="sldNum" idx="1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kqr.gov.hk/HKQRPRD/web/hkqr-tc/search/qr-search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://www.vtc.edu.hk/earnlearn/html/tc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>
            <a:spLocks noGrp="1"/>
          </p:cNvSpPr>
          <p:nvPr>
            <p:ph type="ctrTitle" idx="4294967295"/>
          </p:nvPr>
        </p:nvSpPr>
        <p:spPr>
          <a:xfrm>
            <a:off x="423333" y="4068233"/>
            <a:ext cx="10464801" cy="367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80"/>
              <a:buFont typeface="Helvetica Neue"/>
              <a:buNone/>
            </a:pPr>
            <a:r>
              <a:rPr lang="zh-TW" sz="688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機會</a:t>
            </a:r>
            <a:endParaRPr sz="8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80"/>
              <a:buFont typeface="Helvetica Neue"/>
              <a:buNone/>
            </a:pPr>
            <a:r>
              <a:rPr lang="zh-TW" sz="688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留給</a:t>
            </a:r>
            <a:endParaRPr sz="8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80"/>
              <a:buFont typeface="Helvetica Neue"/>
              <a:buNone/>
            </a:pPr>
            <a:r>
              <a:rPr lang="zh-TW" sz="688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有準備的你</a:t>
            </a:r>
            <a:endParaRPr sz="8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"/>
          <p:cNvSpPr txBox="1">
            <a:spLocks noGrp="1"/>
          </p:cNvSpPr>
          <p:nvPr>
            <p:ph type="subTitle" idx="4294967295"/>
          </p:nvPr>
        </p:nvSpPr>
        <p:spPr>
          <a:xfrm>
            <a:off x="423333" y="8262408"/>
            <a:ext cx="10464801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</a:pPr>
            <a:r>
              <a:rPr lang="zh-TW" sz="57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多元出路講座</a:t>
            </a:r>
            <a:endParaRPr sz="57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7842742" y="207247"/>
            <a:ext cx="5129609" cy="139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zh-TW"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2022年9月19日</a:t>
            </a:r>
            <a:endParaRPr sz="2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zh-TW"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聖公會李炳中學</a:t>
            </a:r>
            <a:endParaRPr sz="2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zh-TW" sz="2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生涯規劃部－－升學就業輔導組</a:t>
            </a:r>
            <a:endParaRPr sz="2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 descr="C:\Users\Tsang\Desktop\mutiplepathwa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94" y="1286906"/>
            <a:ext cx="12178384" cy="7405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591904" y="9014424"/>
            <a:ext cx="61863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r>
              <a:rPr lang="zh-TW"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資料來源：輔導教師協會網頁</a:t>
            </a: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3" name="Google Shape;133;p6" descr="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62" y="863600"/>
            <a:ext cx="12485314" cy="78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6"/>
          <p:cNvSpPr txBox="1">
            <a:spLocks noGrp="1"/>
          </p:cNvSpPr>
          <p:nvPr>
            <p:ph type="ft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聖公會李炳中學</a:t>
            </a:r>
            <a:endParaRPr/>
          </a:p>
        </p:txBody>
      </p:sp>
      <p:sp>
        <p:nvSpPr>
          <p:cNvPr id="139" name="Google Shape;139;p56"/>
          <p:cNvSpPr txBox="1">
            <a:spLocks noGrp="1"/>
          </p:cNvSpPr>
          <p:nvPr>
            <p:ph type="sldNum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900"/>
                <a:buNone/>
              </a:pPr>
              <a:t>12</a:t>
            </a:fld>
            <a:endParaRPr/>
          </a:p>
        </p:txBody>
      </p:sp>
      <p:grpSp>
        <p:nvGrpSpPr>
          <p:cNvPr id="140" name="Google Shape;140;p56"/>
          <p:cNvGrpSpPr/>
          <p:nvPr/>
        </p:nvGrpSpPr>
        <p:grpSpPr>
          <a:xfrm>
            <a:off x="1300481" y="2670630"/>
            <a:ext cx="10115196" cy="5170597"/>
            <a:chOff x="1736" y="507926"/>
            <a:chExt cx="6477247" cy="3520651"/>
          </a:xfrm>
        </p:grpSpPr>
        <p:sp>
          <p:nvSpPr>
            <p:cNvPr id="141" name="Google Shape;141;p56"/>
            <p:cNvSpPr/>
            <p:nvPr/>
          </p:nvSpPr>
          <p:spPr>
            <a:xfrm>
              <a:off x="1736" y="507926"/>
              <a:ext cx="2683423" cy="1073369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6"/>
            <p:cNvSpPr txBox="1"/>
            <p:nvPr/>
          </p:nvSpPr>
          <p:spPr>
            <a:xfrm>
              <a:off x="538421" y="507926"/>
              <a:ext cx="1610054" cy="107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22225" rIns="0" bIns="2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3322+2或以上</a:t>
              </a:r>
              <a:endPara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6"/>
            <p:cNvSpPr/>
            <p:nvPr/>
          </p:nvSpPr>
          <p:spPr>
            <a:xfrm>
              <a:off x="2336314" y="599162"/>
              <a:ext cx="2227241" cy="890896"/>
            </a:xfrm>
            <a:prstGeom prst="chevron">
              <a:avLst>
                <a:gd name="adj" fmla="val 50000"/>
              </a:avLst>
            </a:prstGeom>
            <a:solidFill>
              <a:srgbClr val="FFE8CA">
                <a:alpha val="88627"/>
              </a:srgbClr>
            </a:solidFill>
            <a:ln w="12700" cap="flat" cmpd="sng">
              <a:solidFill>
                <a:srgbClr val="FFE8CA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6"/>
            <p:cNvSpPr txBox="1"/>
            <p:nvPr/>
          </p:nvSpPr>
          <p:spPr>
            <a:xfrm>
              <a:off x="2781762" y="599162"/>
              <a:ext cx="1336345" cy="890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36.4%</a:t>
              </a:r>
              <a:endPara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6"/>
            <p:cNvSpPr/>
            <p:nvPr/>
          </p:nvSpPr>
          <p:spPr>
            <a:xfrm>
              <a:off x="4251742" y="599162"/>
              <a:ext cx="2227241" cy="890896"/>
            </a:xfrm>
            <a:prstGeom prst="chevron">
              <a:avLst>
                <a:gd name="adj" fmla="val 50000"/>
              </a:avLst>
            </a:prstGeom>
            <a:solidFill>
              <a:srgbClr val="F3FBCA">
                <a:alpha val="88627"/>
              </a:srgbClr>
            </a:solidFill>
            <a:ln w="12700" cap="flat" cmpd="sng">
              <a:solidFill>
                <a:srgbClr val="F3FBCA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6"/>
            <p:cNvSpPr txBox="1"/>
            <p:nvPr/>
          </p:nvSpPr>
          <p:spPr>
            <a:xfrm>
              <a:off x="4697190" y="599162"/>
              <a:ext cx="1336345" cy="890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18172</a:t>
              </a:r>
              <a:endPara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6"/>
            <p:cNvSpPr/>
            <p:nvPr/>
          </p:nvSpPr>
          <p:spPr>
            <a:xfrm>
              <a:off x="1736" y="1731567"/>
              <a:ext cx="2683423" cy="1073369"/>
            </a:xfrm>
            <a:prstGeom prst="chevron">
              <a:avLst>
                <a:gd name="adj" fmla="val 50000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6"/>
            <p:cNvSpPr txBox="1"/>
            <p:nvPr/>
          </p:nvSpPr>
          <p:spPr>
            <a:xfrm>
              <a:off x="538421" y="1731567"/>
              <a:ext cx="1610054" cy="107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22225" rIns="0" bIns="2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22+222或以上</a:t>
              </a:r>
              <a:endPara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6"/>
            <p:cNvSpPr/>
            <p:nvPr/>
          </p:nvSpPr>
          <p:spPr>
            <a:xfrm>
              <a:off x="2336314" y="1822803"/>
              <a:ext cx="2227241" cy="890896"/>
            </a:xfrm>
            <a:prstGeom prst="chevron">
              <a:avLst>
                <a:gd name="adj" fmla="val 50000"/>
              </a:avLst>
            </a:prstGeom>
            <a:solidFill>
              <a:srgbClr val="D5F8CB">
                <a:alpha val="88627"/>
              </a:srgbClr>
            </a:solidFill>
            <a:ln w="12700" cap="flat" cmpd="sng">
              <a:solidFill>
                <a:srgbClr val="D5F8CB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6"/>
            <p:cNvSpPr txBox="1"/>
            <p:nvPr/>
          </p:nvSpPr>
          <p:spPr>
            <a:xfrm>
              <a:off x="2781762" y="1822803"/>
              <a:ext cx="1336345" cy="890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76.2%</a:t>
              </a:r>
              <a:endPara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6"/>
            <p:cNvSpPr/>
            <p:nvPr/>
          </p:nvSpPr>
          <p:spPr>
            <a:xfrm>
              <a:off x="4251742" y="1822803"/>
              <a:ext cx="2227241" cy="890896"/>
            </a:xfrm>
            <a:prstGeom prst="chevron">
              <a:avLst>
                <a:gd name="adj" fmla="val 50000"/>
              </a:avLst>
            </a:prstGeom>
            <a:solidFill>
              <a:srgbClr val="CDF5DB">
                <a:alpha val="88627"/>
              </a:srgbClr>
            </a:solidFill>
            <a:ln w="12700" cap="flat" cmpd="sng">
              <a:solidFill>
                <a:srgbClr val="CDF5DB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6"/>
            <p:cNvSpPr txBox="1"/>
            <p:nvPr/>
          </p:nvSpPr>
          <p:spPr>
            <a:xfrm>
              <a:off x="4697190" y="1822803"/>
              <a:ext cx="1336345" cy="890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32923</a:t>
              </a:r>
              <a:endPara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6"/>
            <p:cNvSpPr/>
            <p:nvPr/>
          </p:nvSpPr>
          <p:spPr>
            <a:xfrm>
              <a:off x="1736" y="2955208"/>
              <a:ext cx="2683423" cy="1073369"/>
            </a:xfrm>
            <a:prstGeom prst="chevron">
              <a:avLst>
                <a:gd name="adj" fmla="val 50000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6"/>
            <p:cNvSpPr txBox="1"/>
            <p:nvPr/>
          </p:nvSpPr>
          <p:spPr>
            <a:xfrm>
              <a:off x="538421" y="2955208"/>
              <a:ext cx="1610054" cy="107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22225" rIns="0" bIns="2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少於22+222</a:t>
              </a:r>
              <a:endPara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6"/>
            <p:cNvSpPr/>
            <p:nvPr/>
          </p:nvSpPr>
          <p:spPr>
            <a:xfrm>
              <a:off x="2336314" y="3046444"/>
              <a:ext cx="2227241" cy="890896"/>
            </a:xfrm>
            <a:prstGeom prst="chevron">
              <a:avLst>
                <a:gd name="adj" fmla="val 50000"/>
              </a:avLst>
            </a:prstGeom>
            <a:solidFill>
              <a:srgbClr val="CDF2F0">
                <a:alpha val="88627"/>
              </a:srgbClr>
            </a:solidFill>
            <a:ln w="12700" cap="flat" cmpd="sng">
              <a:solidFill>
                <a:srgbClr val="CDF2F0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6"/>
            <p:cNvSpPr txBox="1"/>
            <p:nvPr/>
          </p:nvSpPr>
          <p:spPr>
            <a:xfrm>
              <a:off x="2781762" y="3046444"/>
              <a:ext cx="1336345" cy="890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23.8%</a:t>
              </a:r>
              <a:endPara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6"/>
            <p:cNvSpPr/>
            <p:nvPr/>
          </p:nvSpPr>
          <p:spPr>
            <a:xfrm>
              <a:off x="4251742" y="3046444"/>
              <a:ext cx="2227241" cy="890896"/>
            </a:xfrm>
            <a:prstGeom prst="chevron">
              <a:avLst>
                <a:gd name="adj" fmla="val 50000"/>
              </a:avLst>
            </a:prstGeom>
            <a:solidFill>
              <a:srgbClr val="D0DCEE">
                <a:alpha val="88627"/>
              </a:srgbClr>
            </a:solidFill>
            <a:ln w="12700" cap="flat" cmpd="sng">
              <a:solidFill>
                <a:srgbClr val="D0DCEE">
                  <a:alpha val="8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6"/>
            <p:cNvSpPr txBox="1"/>
            <p:nvPr/>
          </p:nvSpPr>
          <p:spPr>
            <a:xfrm>
              <a:off x="4697190" y="3046444"/>
              <a:ext cx="1336345" cy="890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0" bIns="2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10273</a:t>
              </a:r>
              <a:endParaRPr sz="5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56"/>
          <p:cNvSpPr txBox="1"/>
          <p:nvPr/>
        </p:nvSpPr>
        <p:spPr>
          <a:xfrm>
            <a:off x="4390863" y="869740"/>
            <a:ext cx="5529021" cy="109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DSE 表現2021</a:t>
            </a:r>
            <a:endParaRPr sz="6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9" descr="http://img.cinemablend.com/cb/d/9/0/9/9/d/ad9099de5be97726bd87d909754753a37e9b92c11d463d114ffc1b6811704a8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761" y="3018202"/>
            <a:ext cx="12756092" cy="637804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9"/>
          <p:cNvSpPr/>
          <p:nvPr/>
        </p:nvSpPr>
        <p:spPr>
          <a:xfrm>
            <a:off x="3034261" y="71801"/>
            <a:ext cx="7439661" cy="294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DSE結束後，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你打算怎麼辦？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193182" y="2253804"/>
            <a:ext cx="3224322" cy="23563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799" y="0"/>
                </a:moveTo>
                <a:cubicBezTo>
                  <a:pt x="16764" y="0"/>
                  <a:pt x="21600" y="4030"/>
                  <a:pt x="21600" y="9000"/>
                </a:cubicBezTo>
                <a:cubicBezTo>
                  <a:pt x="21600" y="11882"/>
                  <a:pt x="19969" y="14442"/>
                  <a:pt x="17441" y="16090"/>
                </a:cubicBezTo>
                <a:lnTo>
                  <a:pt x="21487" y="21600"/>
                </a:lnTo>
                <a:lnTo>
                  <a:pt x="16546" y="16610"/>
                </a:lnTo>
                <a:cubicBezTo>
                  <a:pt x="14880" y="17485"/>
                  <a:pt x="12914" y="18001"/>
                  <a:pt x="10799" y="18001"/>
                </a:cubicBezTo>
                <a:cubicBezTo>
                  <a:pt x="4834" y="18001"/>
                  <a:pt x="0" y="13971"/>
                  <a:pt x="0" y="9000"/>
                </a:cubicBezTo>
                <a:cubicBezTo>
                  <a:pt x="0" y="4030"/>
                  <a:pt x="4834" y="0"/>
                  <a:pt x="10799" y="0"/>
                </a:cubicBez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李彪炳</a:t>
            </a: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332222或以上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>
            <a:off x="6247122" y="2894379"/>
            <a:ext cx="3284935" cy="15281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718" y="0"/>
                </a:moveTo>
                <a:cubicBezTo>
                  <a:pt x="4455" y="0"/>
                  <a:pt x="4243" y="351"/>
                  <a:pt x="4243" y="785"/>
                </a:cubicBezTo>
                <a:lnTo>
                  <a:pt x="4243" y="13635"/>
                </a:lnTo>
                <a:lnTo>
                  <a:pt x="0" y="21600"/>
                </a:lnTo>
                <a:lnTo>
                  <a:pt x="5950" y="16077"/>
                </a:lnTo>
                <a:lnTo>
                  <a:pt x="21122" y="16077"/>
                </a:lnTo>
                <a:cubicBezTo>
                  <a:pt x="21385" y="16077"/>
                  <a:pt x="21600" y="15722"/>
                  <a:pt x="21600" y="15287"/>
                </a:cubicBezTo>
                <a:lnTo>
                  <a:pt x="21600" y="785"/>
                </a:lnTo>
                <a:cubicBezTo>
                  <a:pt x="21600" y="351"/>
                  <a:pt x="21385" y="0"/>
                  <a:pt x="21122" y="0"/>
                </a:cubicBezTo>
                <a:lnTo>
                  <a:pt x="4718" y="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李忠炳</a:t>
            </a: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22222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10006885" y="2884864"/>
            <a:ext cx="2990363" cy="1682355"/>
          </a:xfrm>
          <a:prstGeom prst="wedgeEllipseCallout">
            <a:avLst>
              <a:gd name="adj1" fmla="val -49625"/>
              <a:gd name="adj2" fmla="val 60974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李小炳</a:t>
            </a: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0-9分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"/>
          <p:cNvSpPr/>
          <p:nvPr/>
        </p:nvSpPr>
        <p:spPr>
          <a:xfrm>
            <a:off x="746976" y="8074610"/>
            <a:ext cx="11611239" cy="1210588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B90"/>
              </a:buClr>
              <a:buSzPts val="7200"/>
              <a:buFont typeface="Arial"/>
              <a:buNone/>
            </a:pPr>
            <a:r>
              <a:rPr lang="zh-TW" sz="7200" b="1" i="0" u="none" strike="noStrike" cap="none">
                <a:solidFill>
                  <a:srgbClr val="024B90"/>
                </a:solidFill>
                <a:latin typeface="Arial"/>
                <a:ea typeface="Arial"/>
                <a:cs typeface="Arial"/>
                <a:sym typeface="Arial"/>
              </a:rPr>
              <a:t>今日講座都</a:t>
            </a:r>
            <a:r>
              <a:rPr lang="zh-TW" sz="7200" b="1" i="0" u="none" strike="noStrike" cap="none">
                <a:solidFill>
                  <a:srgbClr val="024B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與</a:t>
            </a:r>
            <a:r>
              <a:rPr lang="zh-TW" sz="7200" b="1" i="0" u="none" strike="noStrike" cap="none">
                <a:solidFill>
                  <a:srgbClr val="024B90"/>
                </a:solidFill>
                <a:latin typeface="Arial"/>
                <a:ea typeface="Arial"/>
                <a:cs typeface="Arial"/>
                <a:sym typeface="Arial"/>
              </a:rPr>
              <a:t>你息息相關</a:t>
            </a:r>
            <a:endParaRPr sz="7200" b="1" i="0" u="none" strike="noStrike" cap="none">
              <a:solidFill>
                <a:srgbClr val="02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650240" y="5331069"/>
            <a:ext cx="11704320" cy="346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</a:pPr>
            <a:r>
              <a:rPr lang="zh-TW" sz="6800"/>
              <a:t>⼤學聯合招⽣辦法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</a:pPr>
            <a:r>
              <a:rPr lang="zh-TW" sz="6800"/>
              <a:t>JUPAS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Helvetica Neue"/>
              <a:buNone/>
            </a:pPr>
            <a:r>
              <a:rPr lang="zh-TW" sz="6800"/>
              <a:t>適合同學：33222以上</a:t>
            </a: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sldNum" idx="12"/>
          </p:nvPr>
        </p:nvSpPr>
        <p:spPr>
          <a:xfrm>
            <a:off x="11270826" y="9040142"/>
            <a:ext cx="1083734" cy="63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fld id="{00000000-1234-1234-1234-123412341234}" type="slidenum">
              <a:rPr lang="en-US" altLang="zh-TW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 Light"/>
                <a:buNone/>
              </a:pPr>
              <a:t>14</a:t>
            </a:fld>
            <a:endParaRPr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4174" y="414866"/>
            <a:ext cx="5456452" cy="467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200"/>
              <a:buFont typeface="Helvetica Neue"/>
              <a:buNone/>
            </a:pPr>
            <a:r>
              <a:rPr lang="zh-TW" sz="6200">
                <a:solidFill>
                  <a:srgbClr val="FFFF00"/>
                </a:solidFill>
              </a:rPr>
              <a:t>  </a:t>
            </a:r>
            <a:r>
              <a:rPr lang="zh-TW" sz="6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何謂 JUPAS</a:t>
            </a:r>
            <a:endParaRPr/>
          </a:p>
        </p:txBody>
      </p:sp>
      <p:sp>
        <p:nvSpPr>
          <p:cNvPr id="182" name="Google Shape;182;p12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69194" lvl="0" indent="-4691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50"/>
              <a:buFont typeface="Helvetica Neue"/>
              <a:buChar char="•"/>
            </a:pPr>
            <a:r>
              <a:rPr lang="zh-TW" sz="3800" b="1">
                <a:solidFill>
                  <a:srgbClr val="00FF00"/>
                </a:solidFill>
              </a:rPr>
              <a:t>J</a:t>
            </a:r>
            <a:r>
              <a:rPr lang="zh-TW" sz="3800" b="1"/>
              <a:t>oint </a:t>
            </a:r>
            <a:r>
              <a:rPr lang="zh-TW" sz="3800" b="1">
                <a:solidFill>
                  <a:srgbClr val="00FF00"/>
                </a:solidFill>
              </a:rPr>
              <a:t>U</a:t>
            </a:r>
            <a:r>
              <a:rPr lang="zh-TW" sz="3800" b="1"/>
              <a:t>niversity </a:t>
            </a:r>
            <a:r>
              <a:rPr lang="zh-TW" sz="3800" b="1">
                <a:solidFill>
                  <a:srgbClr val="00FF00"/>
                </a:solidFill>
              </a:rPr>
              <a:t>P</a:t>
            </a:r>
            <a:r>
              <a:rPr lang="zh-TW" sz="3800" b="1"/>
              <a:t>rogrammes </a:t>
            </a:r>
            <a:r>
              <a:rPr lang="zh-TW" sz="3800" b="1">
                <a:solidFill>
                  <a:srgbClr val="00FF00"/>
                </a:solidFill>
              </a:rPr>
              <a:t>A</a:t>
            </a:r>
            <a:r>
              <a:rPr lang="zh-TW" sz="3800" b="1"/>
              <a:t>dmissions </a:t>
            </a:r>
            <a:r>
              <a:rPr lang="zh-TW" sz="3800" b="1">
                <a:solidFill>
                  <a:srgbClr val="00FF00"/>
                </a:solidFill>
              </a:rPr>
              <a:t>S</a:t>
            </a:r>
            <a:r>
              <a:rPr lang="zh-TW" sz="3800" b="1"/>
              <a:t>ystem</a:t>
            </a:r>
            <a:endParaRPr sz="3800" b="1">
              <a:latin typeface="Tahoma"/>
              <a:ea typeface="Tahoma"/>
              <a:cs typeface="Tahoma"/>
              <a:sym typeface="Tahoma"/>
            </a:endParaRPr>
          </a:p>
          <a:p>
            <a:pPr marL="469194" lvl="0" indent="-29774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617361" lvl="0" indent="-61736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FF00"/>
              </a:buClr>
              <a:buSzPts val="3750"/>
              <a:buFont typeface="Tahoma"/>
              <a:buChar char="•"/>
            </a:pPr>
            <a:r>
              <a:rPr lang="zh-TW" sz="5000" b="1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zh-TW" sz="6800">
                <a:solidFill>
                  <a:srgbClr val="00FF00"/>
                </a:solidFill>
                <a:latin typeface="PMingLiu"/>
                <a:ea typeface="PMingLiu"/>
                <a:cs typeface="PMingLiu"/>
                <a:sym typeface="PMingLiu"/>
              </a:rPr>
              <a:t>大學聯合招生辦法</a:t>
            </a:r>
            <a:endParaRPr sz="6800" b="1">
              <a:solidFill>
                <a:srgbClr val="00FF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194" lvl="0" indent="-29774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>
              <a:solidFill>
                <a:srgbClr val="00FF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037165" lvl="0" indent="-103716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6300"/>
              <a:buFont typeface="Helvetica Neue"/>
              <a:buChar char="•"/>
            </a:pPr>
            <a:r>
              <a:rPr lang="zh-TW" sz="8400">
                <a:solidFill>
                  <a:srgbClr val="FFFF00"/>
                </a:solidFill>
              </a:rPr>
              <a:t> </a:t>
            </a:r>
            <a:r>
              <a:rPr lang="zh-TW" sz="8400">
                <a:solidFill>
                  <a:srgbClr val="00FF00"/>
                </a:solidFill>
              </a:rPr>
              <a:t>1</a:t>
            </a:r>
            <a:r>
              <a:rPr lang="zh-TW" sz="5600">
                <a:latin typeface="PMingLiu"/>
                <a:ea typeface="PMingLiu"/>
                <a:cs typeface="PMingLiu"/>
                <a:sym typeface="PMingLiu"/>
              </a:rPr>
              <a:t>份申請，選報</a:t>
            </a:r>
            <a:r>
              <a:rPr lang="zh-TW" sz="8400">
                <a:solidFill>
                  <a:srgbClr val="00FF00"/>
                </a:solidFill>
              </a:rPr>
              <a:t>20</a:t>
            </a:r>
            <a:r>
              <a:rPr lang="zh-TW" sz="5600">
                <a:latin typeface="PMingLiu"/>
                <a:ea typeface="PMingLiu"/>
                <a:cs typeface="PMingLiu"/>
                <a:sym typeface="PMingLiu"/>
              </a:rPr>
              <a:t>個課程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/>
          <p:nvPr/>
        </p:nvSpPr>
        <p:spPr>
          <a:xfrm>
            <a:off x="2059093" y="541866"/>
            <a:ext cx="8344748" cy="96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200"/>
              <a:buFont typeface="Arial"/>
              <a:buNone/>
            </a:pPr>
            <a:r>
              <a:rPr lang="zh-TW" sz="6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參與院校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13"/>
          <p:cNvGrpSpPr/>
          <p:nvPr/>
        </p:nvGrpSpPr>
        <p:grpSpPr>
          <a:xfrm>
            <a:off x="774417" y="5201920"/>
            <a:ext cx="3487479" cy="1499166"/>
            <a:chOff x="0" y="0"/>
            <a:chExt cx="3487477" cy="1499165"/>
          </a:xfrm>
        </p:grpSpPr>
        <p:pic>
          <p:nvPicPr>
            <p:cNvPr id="189" name="Google Shape;189;p13" descr="trans_HKB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498070" cy="1499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13"/>
            <p:cNvSpPr/>
            <p:nvPr/>
          </p:nvSpPr>
          <p:spPr>
            <a:xfrm>
              <a:off x="1860586" y="440836"/>
              <a:ext cx="1626891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HKBU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1517226" y="6935893"/>
            <a:ext cx="2805355" cy="1408856"/>
            <a:chOff x="0" y="0"/>
            <a:chExt cx="2805354" cy="1408854"/>
          </a:xfrm>
        </p:grpSpPr>
        <p:pic>
          <p:nvPicPr>
            <p:cNvPr id="192" name="Google Shape;192;p13" descr="L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578411" cy="14088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13"/>
            <p:cNvSpPr/>
            <p:nvPr/>
          </p:nvSpPr>
          <p:spPr>
            <a:xfrm>
              <a:off x="2047768" y="353957"/>
              <a:ext cx="757586" cy="61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LU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13"/>
          <p:cNvGrpSpPr/>
          <p:nvPr/>
        </p:nvGrpSpPr>
        <p:grpSpPr>
          <a:xfrm>
            <a:off x="3061546" y="1733973"/>
            <a:ext cx="3783554" cy="1318544"/>
            <a:chOff x="0" y="0"/>
            <a:chExt cx="3783552" cy="1318543"/>
          </a:xfrm>
        </p:grpSpPr>
        <p:pic>
          <p:nvPicPr>
            <p:cNvPr id="195" name="Google Shape;195;p13" descr="CUHK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2080494" cy="1318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13"/>
            <p:cNvSpPr/>
            <p:nvPr/>
          </p:nvSpPr>
          <p:spPr>
            <a:xfrm>
              <a:off x="2156661" y="440690"/>
              <a:ext cx="1626891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CUHK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13"/>
          <p:cNvGrpSpPr/>
          <p:nvPr/>
        </p:nvGrpSpPr>
        <p:grpSpPr>
          <a:xfrm>
            <a:off x="4660053" y="7586133"/>
            <a:ext cx="3842979" cy="1451753"/>
            <a:chOff x="0" y="0"/>
            <a:chExt cx="3842978" cy="1451752"/>
          </a:xfrm>
        </p:grpSpPr>
        <p:pic>
          <p:nvPicPr>
            <p:cNvPr id="198" name="Google Shape;198;p13" descr="trans_HKI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1608845" cy="1451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"/>
            <p:cNvSpPr/>
            <p:nvPr/>
          </p:nvSpPr>
          <p:spPr>
            <a:xfrm>
              <a:off x="1555493" y="441389"/>
              <a:ext cx="2287485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EduUHK</a:t>
              </a:r>
              <a:endParaRPr sz="4000" b="1" i="0" u="none" strike="noStrike" cap="none">
                <a:solidFill>
                  <a:srgbClr val="F8CE8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00" name="Google Shape;200;p13"/>
          <p:cNvGrpSpPr/>
          <p:nvPr/>
        </p:nvGrpSpPr>
        <p:grpSpPr>
          <a:xfrm>
            <a:off x="8798559" y="5418666"/>
            <a:ext cx="3569596" cy="1370473"/>
            <a:chOff x="0" y="0"/>
            <a:chExt cx="3569594" cy="1370472"/>
          </a:xfrm>
        </p:grpSpPr>
        <p:pic>
          <p:nvPicPr>
            <p:cNvPr id="201" name="Google Shape;201;p13" descr="trans_POLYU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1584921" cy="13704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13"/>
            <p:cNvSpPr/>
            <p:nvPr/>
          </p:nvSpPr>
          <p:spPr>
            <a:xfrm>
              <a:off x="1973262" y="441518"/>
              <a:ext cx="159633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PolyU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13"/>
          <p:cNvGrpSpPr/>
          <p:nvPr/>
        </p:nvGrpSpPr>
        <p:grpSpPr>
          <a:xfrm>
            <a:off x="8672124" y="3467946"/>
            <a:ext cx="3322875" cy="1582704"/>
            <a:chOff x="0" y="0"/>
            <a:chExt cx="3322874" cy="1582703"/>
          </a:xfrm>
        </p:grpSpPr>
        <p:pic>
          <p:nvPicPr>
            <p:cNvPr id="204" name="Google Shape;204;p13" descr="HKUS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1311878" cy="1582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3"/>
            <p:cNvSpPr/>
            <p:nvPr/>
          </p:nvSpPr>
          <p:spPr>
            <a:xfrm>
              <a:off x="1385478" y="615466"/>
              <a:ext cx="1937396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HKUST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13"/>
          <p:cNvGrpSpPr/>
          <p:nvPr/>
        </p:nvGrpSpPr>
        <p:grpSpPr>
          <a:xfrm>
            <a:off x="7364871" y="1733973"/>
            <a:ext cx="3039089" cy="1447237"/>
            <a:chOff x="0" y="0"/>
            <a:chExt cx="3039088" cy="1447236"/>
          </a:xfrm>
        </p:grpSpPr>
        <p:pic>
          <p:nvPicPr>
            <p:cNvPr id="207" name="Google Shape;207;p13" descr="trans_HKU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1428278" cy="1447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13"/>
            <p:cNvSpPr/>
            <p:nvPr/>
          </p:nvSpPr>
          <p:spPr>
            <a:xfrm>
              <a:off x="1815744" y="567161"/>
              <a:ext cx="1223344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HKU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13"/>
          <p:cNvGrpSpPr/>
          <p:nvPr/>
        </p:nvGrpSpPr>
        <p:grpSpPr>
          <a:xfrm>
            <a:off x="8455377" y="7261013"/>
            <a:ext cx="3154691" cy="1232749"/>
            <a:chOff x="0" y="0"/>
            <a:chExt cx="3154689" cy="1232747"/>
          </a:xfrm>
        </p:grpSpPr>
        <p:pic>
          <p:nvPicPr>
            <p:cNvPr id="210" name="Google Shape;210;p13" descr="trans_OU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0" y="0"/>
              <a:ext cx="1187402" cy="1232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3"/>
            <p:cNvSpPr/>
            <p:nvPr/>
          </p:nvSpPr>
          <p:spPr>
            <a:xfrm>
              <a:off x="1496693" y="352277"/>
              <a:ext cx="1657996" cy="61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OUHK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13"/>
          <p:cNvGrpSpPr/>
          <p:nvPr/>
        </p:nvGrpSpPr>
        <p:grpSpPr>
          <a:xfrm>
            <a:off x="1092764" y="3251200"/>
            <a:ext cx="3213530" cy="1370473"/>
            <a:chOff x="0" y="0"/>
            <a:chExt cx="3213528" cy="1370472"/>
          </a:xfrm>
        </p:grpSpPr>
        <p:sp>
          <p:nvSpPr>
            <p:cNvPr id="213" name="Google Shape;213;p13"/>
            <p:cNvSpPr/>
            <p:nvPr/>
          </p:nvSpPr>
          <p:spPr>
            <a:xfrm>
              <a:off x="1741617" y="427930"/>
              <a:ext cx="1471911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E8A"/>
                </a:buClr>
                <a:buSzPts val="4400"/>
                <a:buFont typeface="Helvetica Neue"/>
                <a:buNone/>
              </a:pPr>
              <a:r>
                <a:rPr lang="zh-TW" sz="4000" b="1" i="0" u="none" strike="noStrike" cap="none">
                  <a:solidFill>
                    <a:srgbClr val="F8CE8A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CityU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13" descr="trans_CityU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0"/>
              <a:ext cx="1585472" cy="13704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5" name="Google Shape;215;p13"/>
          <p:cNvPicPr preferRelativeResize="0"/>
          <p:nvPr/>
        </p:nvPicPr>
        <p:blipFill rotWithShape="1">
          <a:blip r:embed="rId12">
            <a:alphaModFix/>
          </a:blip>
          <a:srcRect l="11128" r="5667"/>
          <a:stretch/>
        </p:blipFill>
        <p:spPr>
          <a:xfrm>
            <a:off x="5310293" y="4009813"/>
            <a:ext cx="2359379" cy="24090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pic>
        <p:nvPicPr>
          <p:cNvPr id="222" name="Google Shape;222;p11" descr="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505" y="0"/>
            <a:ext cx="11835566" cy="955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1083733" y="650239"/>
            <a:ext cx="10837335" cy="8629228"/>
          </a:xfrm>
          <a:prstGeom prst="rect">
            <a:avLst/>
          </a:prstGeom>
          <a:solidFill>
            <a:srgbClr val="CCECFF"/>
          </a:solidFill>
          <a:ln w="12700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ustria"/>
              <a:buNone/>
            </a:pP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30" name="Google Shape;230;p14" descr="http://www.jupas.edu.hk/jupas/image/logo_cityu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6320" y="2384213"/>
            <a:ext cx="541867" cy="54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http://www.jupas.edu.hk/jupas/image/logo_hkbu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4693" y="3251200"/>
            <a:ext cx="541867" cy="50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http://www.jupas.edu.hk/jupas/image/logo_lu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4693" y="4009813"/>
            <a:ext cx="541867" cy="54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 descr="http://www.jupas.edu.hk/jupas/image/logo_cuhk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6320" y="4768426"/>
            <a:ext cx="677334" cy="47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 descr="http://www.jupas.edu.hk/jupas/image/logo_ied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6320" y="5527040"/>
            <a:ext cx="541867" cy="541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4"/>
          <p:cNvGrpSpPr/>
          <p:nvPr/>
        </p:nvGrpSpPr>
        <p:grpSpPr>
          <a:xfrm>
            <a:off x="1192106" y="758613"/>
            <a:ext cx="10620590" cy="8257143"/>
            <a:chOff x="0" y="0"/>
            <a:chExt cx="10620587" cy="8257142"/>
          </a:xfrm>
        </p:grpSpPr>
        <p:grpSp>
          <p:nvGrpSpPr>
            <p:cNvPr id="236" name="Google Shape;236;p14"/>
            <p:cNvGrpSpPr/>
            <p:nvPr/>
          </p:nvGrpSpPr>
          <p:grpSpPr>
            <a:xfrm>
              <a:off x="8599" y="5249"/>
              <a:ext cx="10603391" cy="8251893"/>
              <a:chOff x="0" y="0"/>
              <a:chExt cx="10603390" cy="8251892"/>
            </a:xfrm>
          </p:grpSpPr>
          <p:grpSp>
            <p:nvGrpSpPr>
              <p:cNvPr id="237" name="Google Shape;237;p14"/>
              <p:cNvGrpSpPr/>
              <p:nvPr/>
            </p:nvGrpSpPr>
            <p:grpSpPr>
              <a:xfrm>
                <a:off x="0" y="0"/>
                <a:ext cx="3121680" cy="790450"/>
                <a:chOff x="0" y="0"/>
                <a:chExt cx="3121679" cy="790449"/>
              </a:xfrm>
            </p:grpSpPr>
            <p:grpSp>
              <p:nvGrpSpPr>
                <p:cNvPr id="238" name="Google Shape;238;p14"/>
                <p:cNvGrpSpPr/>
                <p:nvPr/>
              </p:nvGrpSpPr>
              <p:grpSpPr>
                <a:xfrm>
                  <a:off x="31532" y="0"/>
                  <a:ext cx="3058616" cy="790449"/>
                  <a:chOff x="0" y="0"/>
                  <a:chExt cx="3058615" cy="790448"/>
                </a:xfrm>
              </p:grpSpPr>
              <p:sp>
                <p:nvSpPr>
                  <p:cNvPr id="239" name="Google Shape;239;p14"/>
                  <p:cNvSpPr/>
                  <p:nvPr/>
                </p:nvSpPr>
                <p:spPr>
                  <a:xfrm>
                    <a:off x="0" y="0"/>
                    <a:ext cx="3058615" cy="705175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40" name="Google Shape;240;p14"/>
                  <p:cNvSpPr/>
                  <p:nvPr/>
                </p:nvSpPr>
                <p:spPr>
                  <a:xfrm>
                    <a:off x="0" y="0"/>
                    <a:ext cx="3058615" cy="7904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Helvetica Neue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 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1" name="Google Shape;241;p14"/>
                <p:cNvSpPr/>
                <p:nvPr/>
              </p:nvSpPr>
              <p:spPr>
                <a:xfrm>
                  <a:off x="0" y="0"/>
                  <a:ext cx="3121679" cy="705175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42" name="Google Shape;242;p14"/>
              <p:cNvGrpSpPr/>
              <p:nvPr/>
            </p:nvGrpSpPr>
            <p:grpSpPr>
              <a:xfrm>
                <a:off x="3121678" y="0"/>
                <a:ext cx="4804349" cy="841250"/>
                <a:chOff x="0" y="0"/>
                <a:chExt cx="4804347" cy="841249"/>
              </a:xfrm>
            </p:grpSpPr>
            <p:grpSp>
              <p:nvGrpSpPr>
                <p:cNvPr id="243" name="Google Shape;243;p14"/>
                <p:cNvGrpSpPr/>
                <p:nvPr/>
              </p:nvGrpSpPr>
              <p:grpSpPr>
                <a:xfrm>
                  <a:off x="31532" y="0"/>
                  <a:ext cx="4741284" cy="841249"/>
                  <a:chOff x="0" y="0"/>
                  <a:chExt cx="4741283" cy="841248"/>
                </a:xfrm>
              </p:grpSpPr>
              <p:sp>
                <p:nvSpPr>
                  <p:cNvPr id="244" name="Google Shape;244;p14"/>
                  <p:cNvSpPr/>
                  <p:nvPr/>
                </p:nvSpPr>
                <p:spPr>
                  <a:xfrm>
                    <a:off x="0" y="0"/>
                    <a:ext cx="4741283" cy="705175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45" name="Google Shape;245;p14"/>
                  <p:cNvSpPr/>
                  <p:nvPr/>
                </p:nvSpPr>
                <p:spPr>
                  <a:xfrm>
                    <a:off x="0" y="0"/>
                    <a:ext cx="4741283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6600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政府資助課程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6" name="Google Shape;246;p14"/>
                <p:cNvSpPr/>
                <p:nvPr/>
              </p:nvSpPr>
              <p:spPr>
                <a:xfrm>
                  <a:off x="0" y="0"/>
                  <a:ext cx="4804347" cy="705175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47" name="Google Shape;247;p14"/>
              <p:cNvGrpSpPr/>
              <p:nvPr/>
            </p:nvGrpSpPr>
            <p:grpSpPr>
              <a:xfrm>
                <a:off x="7926025" y="0"/>
                <a:ext cx="2677365" cy="841250"/>
                <a:chOff x="0" y="0"/>
                <a:chExt cx="2677363" cy="841249"/>
              </a:xfrm>
            </p:grpSpPr>
            <p:grpSp>
              <p:nvGrpSpPr>
                <p:cNvPr id="248" name="Google Shape;248;p14"/>
                <p:cNvGrpSpPr/>
                <p:nvPr/>
              </p:nvGrpSpPr>
              <p:grpSpPr>
                <a:xfrm>
                  <a:off x="31532" y="0"/>
                  <a:ext cx="2614300" cy="841249"/>
                  <a:chOff x="0" y="0"/>
                  <a:chExt cx="2614299" cy="841248"/>
                </a:xfrm>
              </p:grpSpPr>
              <p:sp>
                <p:nvSpPr>
                  <p:cNvPr id="249" name="Google Shape;249;p14"/>
                  <p:cNvSpPr/>
                  <p:nvPr/>
                </p:nvSpPr>
                <p:spPr>
                  <a:xfrm>
                    <a:off x="0" y="0"/>
                    <a:ext cx="2614299" cy="705175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50" name="Google Shape;250;p14"/>
                  <p:cNvSpPr/>
                  <p:nvPr/>
                </p:nvSpPr>
                <p:spPr>
                  <a:xfrm>
                    <a:off x="0" y="0"/>
                    <a:ext cx="2614299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0033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非政府資助課程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51" name="Google Shape;251;p14"/>
                <p:cNvSpPr/>
                <p:nvPr/>
              </p:nvSpPr>
              <p:spPr>
                <a:xfrm>
                  <a:off x="0" y="0"/>
                  <a:ext cx="2677363" cy="705175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52" name="Google Shape;252;p14"/>
              <p:cNvGrpSpPr/>
              <p:nvPr/>
            </p:nvGrpSpPr>
            <p:grpSpPr>
              <a:xfrm>
                <a:off x="0" y="705174"/>
                <a:ext cx="3121680" cy="874910"/>
                <a:chOff x="0" y="0"/>
                <a:chExt cx="3121679" cy="874908"/>
              </a:xfrm>
            </p:grpSpPr>
            <p:grpSp>
              <p:nvGrpSpPr>
                <p:cNvPr id="253" name="Google Shape;253;p14"/>
                <p:cNvGrpSpPr/>
                <p:nvPr/>
              </p:nvGrpSpPr>
              <p:grpSpPr>
                <a:xfrm>
                  <a:off x="31532" y="0"/>
                  <a:ext cx="3058616" cy="874908"/>
                  <a:chOff x="0" y="0"/>
                  <a:chExt cx="3058615" cy="874907"/>
                </a:xfrm>
              </p:grpSpPr>
              <p:sp>
                <p:nvSpPr>
                  <p:cNvPr id="254" name="Google Shape;254;p14"/>
                  <p:cNvSpPr/>
                  <p:nvPr/>
                </p:nvSpPr>
                <p:spPr>
                  <a:xfrm>
                    <a:off x="0" y="0"/>
                    <a:ext cx="3058615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55" name="Google Shape;255;p14"/>
                  <p:cNvSpPr/>
                  <p:nvPr/>
                </p:nvSpPr>
                <p:spPr>
                  <a:xfrm>
                    <a:off x="0" y="0"/>
                    <a:ext cx="3058615" cy="7904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Helvetica Neue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 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56" name="Google Shape;256;p14"/>
                <p:cNvSpPr/>
                <p:nvPr/>
              </p:nvSpPr>
              <p:spPr>
                <a:xfrm>
                  <a:off x="0" y="0"/>
                  <a:ext cx="3121679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57" name="Google Shape;257;p14"/>
              <p:cNvGrpSpPr/>
              <p:nvPr/>
            </p:nvGrpSpPr>
            <p:grpSpPr>
              <a:xfrm>
                <a:off x="3121678" y="705174"/>
                <a:ext cx="2126986" cy="874910"/>
                <a:chOff x="0" y="0"/>
                <a:chExt cx="2126985" cy="874908"/>
              </a:xfrm>
            </p:grpSpPr>
            <p:grpSp>
              <p:nvGrpSpPr>
                <p:cNvPr id="258" name="Google Shape;258;p14"/>
                <p:cNvGrpSpPr/>
                <p:nvPr/>
              </p:nvGrpSpPr>
              <p:grpSpPr>
                <a:xfrm>
                  <a:off x="31532" y="0"/>
                  <a:ext cx="2063921" cy="874908"/>
                  <a:chOff x="0" y="0"/>
                  <a:chExt cx="2063920" cy="874907"/>
                </a:xfrm>
              </p:grpSpPr>
              <p:sp>
                <p:nvSpPr>
                  <p:cNvPr id="259" name="Google Shape;259;p14"/>
                  <p:cNvSpPr/>
                  <p:nvPr/>
                </p:nvSpPr>
                <p:spPr>
                  <a:xfrm>
                    <a:off x="0" y="0"/>
                    <a:ext cx="2063920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60" name="Google Shape;260;p14"/>
                  <p:cNvSpPr/>
                  <p:nvPr/>
                </p:nvSpPr>
                <p:spPr>
                  <a:xfrm>
                    <a:off x="0" y="0"/>
                    <a:ext cx="2063920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6600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學士學位課程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1" name="Google Shape;261;p14"/>
                <p:cNvSpPr/>
                <p:nvPr/>
              </p:nvSpPr>
              <p:spPr>
                <a:xfrm>
                  <a:off x="0" y="0"/>
                  <a:ext cx="2126985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62" name="Google Shape;262;p14"/>
              <p:cNvGrpSpPr/>
              <p:nvPr/>
            </p:nvGrpSpPr>
            <p:grpSpPr>
              <a:xfrm>
                <a:off x="5248662" y="705174"/>
                <a:ext cx="2677365" cy="1222251"/>
                <a:chOff x="0" y="0"/>
                <a:chExt cx="2677363" cy="1222249"/>
              </a:xfrm>
            </p:grpSpPr>
            <p:grpSp>
              <p:nvGrpSpPr>
                <p:cNvPr id="263" name="Google Shape;263;p14"/>
                <p:cNvGrpSpPr/>
                <p:nvPr/>
              </p:nvGrpSpPr>
              <p:grpSpPr>
                <a:xfrm>
                  <a:off x="31532" y="0"/>
                  <a:ext cx="2614300" cy="1222249"/>
                  <a:chOff x="0" y="0"/>
                  <a:chExt cx="2614299" cy="1222248"/>
                </a:xfrm>
              </p:grpSpPr>
              <p:sp>
                <p:nvSpPr>
                  <p:cNvPr id="264" name="Google Shape;264;p14"/>
                  <p:cNvSpPr/>
                  <p:nvPr/>
                </p:nvSpPr>
                <p:spPr>
                  <a:xfrm>
                    <a:off x="0" y="0"/>
                    <a:ext cx="2614299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65" name="Google Shape;265;p14"/>
                  <p:cNvSpPr/>
                  <p:nvPr/>
                </p:nvSpPr>
                <p:spPr>
                  <a:xfrm>
                    <a:off x="0" y="0"/>
                    <a:ext cx="2614299" cy="1222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6600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副學位/高級文憑課程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6" name="Google Shape;266;p14"/>
                <p:cNvSpPr/>
                <p:nvPr/>
              </p:nvSpPr>
              <p:spPr>
                <a:xfrm>
                  <a:off x="0" y="0"/>
                  <a:ext cx="2677363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67" name="Google Shape;267;p14"/>
              <p:cNvGrpSpPr/>
              <p:nvPr/>
            </p:nvGrpSpPr>
            <p:grpSpPr>
              <a:xfrm>
                <a:off x="7926025" y="705174"/>
                <a:ext cx="2677365" cy="874910"/>
                <a:chOff x="0" y="0"/>
                <a:chExt cx="2677363" cy="874908"/>
              </a:xfrm>
            </p:grpSpPr>
            <p:grpSp>
              <p:nvGrpSpPr>
                <p:cNvPr id="268" name="Google Shape;268;p14"/>
                <p:cNvGrpSpPr/>
                <p:nvPr/>
              </p:nvGrpSpPr>
              <p:grpSpPr>
                <a:xfrm>
                  <a:off x="31532" y="0"/>
                  <a:ext cx="2614300" cy="874908"/>
                  <a:chOff x="0" y="0"/>
                  <a:chExt cx="2614299" cy="874907"/>
                </a:xfrm>
              </p:grpSpPr>
              <p:sp>
                <p:nvSpPr>
                  <p:cNvPr id="269" name="Google Shape;269;p14"/>
                  <p:cNvSpPr/>
                  <p:nvPr/>
                </p:nvSpPr>
                <p:spPr>
                  <a:xfrm>
                    <a:off x="0" y="0"/>
                    <a:ext cx="2614299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70" name="Google Shape;270;p14"/>
                  <p:cNvSpPr/>
                  <p:nvPr/>
                </p:nvSpPr>
                <p:spPr>
                  <a:xfrm>
                    <a:off x="0" y="0"/>
                    <a:ext cx="2614299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0033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學士學位課程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1" name="Google Shape;271;p14"/>
                <p:cNvSpPr/>
                <p:nvPr/>
              </p:nvSpPr>
              <p:spPr>
                <a:xfrm>
                  <a:off x="0" y="0"/>
                  <a:ext cx="2677363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72" name="Google Shape;272;p14"/>
              <p:cNvGrpSpPr/>
              <p:nvPr/>
            </p:nvGrpSpPr>
            <p:grpSpPr>
              <a:xfrm>
                <a:off x="0" y="1580081"/>
                <a:ext cx="3121680" cy="841251"/>
                <a:chOff x="0" y="0"/>
                <a:chExt cx="3121679" cy="841249"/>
              </a:xfrm>
            </p:grpSpPr>
            <p:grpSp>
              <p:nvGrpSpPr>
                <p:cNvPr id="273" name="Google Shape;273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274" name="Google Shape;274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75" name="Google Shape;275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香港城市大學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6" name="Google Shape;276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77" name="Google Shape;277;p14"/>
              <p:cNvGrpSpPr/>
              <p:nvPr/>
            </p:nvGrpSpPr>
            <p:grpSpPr>
              <a:xfrm>
                <a:off x="3121678" y="1579468"/>
                <a:ext cx="2126986" cy="739653"/>
                <a:chOff x="0" y="11288"/>
                <a:chExt cx="2126985" cy="739651"/>
              </a:xfrm>
            </p:grpSpPr>
            <p:grpSp>
              <p:nvGrpSpPr>
                <p:cNvPr id="278" name="Google Shape;278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279" name="Google Shape;279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80" name="Google Shape;280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81" name="Google Shape;281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82" name="Google Shape;282;p14"/>
              <p:cNvGrpSpPr/>
              <p:nvPr/>
            </p:nvGrpSpPr>
            <p:grpSpPr>
              <a:xfrm>
                <a:off x="5248662" y="1580081"/>
                <a:ext cx="2677365" cy="738426"/>
                <a:chOff x="0" y="382177"/>
                <a:chExt cx="2677363" cy="738425"/>
              </a:xfrm>
            </p:grpSpPr>
            <p:sp>
              <p:nvSpPr>
                <p:cNvPr id="283" name="Google Shape;283;p14"/>
                <p:cNvSpPr/>
                <p:nvPr/>
              </p:nvSpPr>
              <p:spPr>
                <a:xfrm>
                  <a:off x="31532" y="382178"/>
                  <a:ext cx="2614300" cy="738424"/>
                </a:xfrm>
                <a:prstGeom prst="rect">
                  <a:avLst/>
                </a:prstGeom>
                <a:noFill/>
                <a:ln w="38100" cap="sq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12121"/>
                    </a:buClr>
                    <a:buSzPts val="3600"/>
                    <a:buFont typeface="Arial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  <p:sp>
              <p:nvSpPr>
                <p:cNvPr id="284" name="Google Shape;284;p14"/>
                <p:cNvSpPr/>
                <p:nvPr/>
              </p:nvSpPr>
              <p:spPr>
                <a:xfrm>
                  <a:off x="0" y="382177"/>
                  <a:ext cx="2677363" cy="738423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85" name="Google Shape;285;p14"/>
              <p:cNvGrpSpPr/>
              <p:nvPr/>
            </p:nvGrpSpPr>
            <p:grpSpPr>
              <a:xfrm>
                <a:off x="7926025" y="1554068"/>
                <a:ext cx="2677365" cy="790453"/>
                <a:chOff x="0" y="12982"/>
                <a:chExt cx="2677363" cy="790451"/>
              </a:xfrm>
            </p:grpSpPr>
            <p:grpSp>
              <p:nvGrpSpPr>
                <p:cNvPr id="286" name="Google Shape;28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287" name="Google Shape;28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88" name="Google Shape;28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89" name="Google Shape;28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90" name="Google Shape;290;p14"/>
              <p:cNvGrpSpPr/>
              <p:nvPr/>
            </p:nvGrpSpPr>
            <p:grpSpPr>
              <a:xfrm>
                <a:off x="0" y="2318503"/>
                <a:ext cx="3121680" cy="841251"/>
                <a:chOff x="0" y="0"/>
                <a:chExt cx="3121679" cy="841249"/>
              </a:xfrm>
            </p:grpSpPr>
            <p:grpSp>
              <p:nvGrpSpPr>
                <p:cNvPr id="291" name="Google Shape;291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292" name="Google Shape;29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93" name="Google Shape;293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香港浸會大學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4" name="Google Shape;29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295" name="Google Shape;295;p14"/>
              <p:cNvGrpSpPr/>
              <p:nvPr/>
            </p:nvGrpSpPr>
            <p:grpSpPr>
              <a:xfrm>
                <a:off x="3121678" y="2317890"/>
                <a:ext cx="2126986" cy="739653"/>
                <a:chOff x="0" y="11288"/>
                <a:chExt cx="2126985" cy="739651"/>
              </a:xfrm>
            </p:grpSpPr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9" name="Google Shape;29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00" name="Google Shape;300;p14"/>
              <p:cNvGrpSpPr/>
              <p:nvPr/>
            </p:nvGrpSpPr>
            <p:grpSpPr>
              <a:xfrm>
                <a:off x="5248662" y="2292490"/>
                <a:ext cx="2677365" cy="790452"/>
                <a:chOff x="0" y="12982"/>
                <a:chExt cx="2677363" cy="790451"/>
              </a:xfrm>
            </p:grpSpPr>
            <p:grpSp>
              <p:nvGrpSpPr>
                <p:cNvPr id="301" name="Google Shape;301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02" name="Google Shape;302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03" name="Google Shape;303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4" name="Google Shape;304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05" name="Google Shape;305;p14"/>
              <p:cNvGrpSpPr/>
              <p:nvPr/>
            </p:nvGrpSpPr>
            <p:grpSpPr>
              <a:xfrm>
                <a:off x="7926025" y="2292490"/>
                <a:ext cx="2677365" cy="790452"/>
                <a:chOff x="0" y="12982"/>
                <a:chExt cx="2677363" cy="790451"/>
              </a:xfrm>
            </p:grpSpPr>
            <p:grpSp>
              <p:nvGrpSpPr>
                <p:cNvPr id="306" name="Google Shape;30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07" name="Google Shape;30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08" name="Google Shape;30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9" name="Google Shape;30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10" name="Google Shape;310;p14"/>
              <p:cNvGrpSpPr/>
              <p:nvPr/>
            </p:nvGrpSpPr>
            <p:grpSpPr>
              <a:xfrm>
                <a:off x="0" y="3056924"/>
                <a:ext cx="3121680" cy="841251"/>
                <a:chOff x="0" y="0"/>
                <a:chExt cx="3121679" cy="841249"/>
              </a:xfrm>
            </p:grpSpPr>
            <p:grpSp>
              <p:nvGrpSpPr>
                <p:cNvPr id="311" name="Google Shape;311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312" name="Google Shape;31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13" name="Google Shape;313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嶺南大學  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4" name="Google Shape;31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15" name="Google Shape;315;p14"/>
              <p:cNvGrpSpPr/>
              <p:nvPr/>
            </p:nvGrpSpPr>
            <p:grpSpPr>
              <a:xfrm>
                <a:off x="3121678" y="3056311"/>
                <a:ext cx="2126986" cy="739653"/>
                <a:chOff x="0" y="11288"/>
                <a:chExt cx="2126985" cy="739651"/>
              </a:xfrm>
            </p:grpSpPr>
            <p:grpSp>
              <p:nvGrpSpPr>
                <p:cNvPr id="316" name="Google Shape;31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317" name="Google Shape;31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18" name="Google Shape;31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9" name="Google Shape;31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20" name="Google Shape;320;p14"/>
              <p:cNvGrpSpPr/>
              <p:nvPr/>
            </p:nvGrpSpPr>
            <p:grpSpPr>
              <a:xfrm>
                <a:off x="5248662" y="3030911"/>
                <a:ext cx="2677365" cy="790453"/>
                <a:chOff x="0" y="12982"/>
                <a:chExt cx="2677363" cy="790451"/>
              </a:xfrm>
            </p:grpSpPr>
            <p:grpSp>
              <p:nvGrpSpPr>
                <p:cNvPr id="321" name="Google Shape;321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22" name="Google Shape;322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23" name="Google Shape;323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4" name="Google Shape;324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25" name="Google Shape;325;p14"/>
              <p:cNvGrpSpPr/>
              <p:nvPr/>
            </p:nvGrpSpPr>
            <p:grpSpPr>
              <a:xfrm>
                <a:off x="7926025" y="3030911"/>
                <a:ext cx="2677365" cy="790453"/>
                <a:chOff x="0" y="12982"/>
                <a:chExt cx="2677363" cy="790451"/>
              </a:xfrm>
            </p:grpSpPr>
            <p:grpSp>
              <p:nvGrpSpPr>
                <p:cNvPr id="326" name="Google Shape;32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27" name="Google Shape;32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28" name="Google Shape;32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9" name="Google Shape;32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30" name="Google Shape;330;p14"/>
              <p:cNvGrpSpPr/>
              <p:nvPr/>
            </p:nvGrpSpPr>
            <p:grpSpPr>
              <a:xfrm>
                <a:off x="0" y="3795346"/>
                <a:ext cx="3121680" cy="841251"/>
                <a:chOff x="0" y="0"/>
                <a:chExt cx="3121679" cy="841249"/>
              </a:xfrm>
            </p:grpSpPr>
            <p:grpSp>
              <p:nvGrpSpPr>
                <p:cNvPr id="331" name="Google Shape;331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332" name="Google Shape;33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33" name="Google Shape;333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香港中文大學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4" name="Google Shape;33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35" name="Google Shape;335;p14"/>
              <p:cNvGrpSpPr/>
              <p:nvPr/>
            </p:nvGrpSpPr>
            <p:grpSpPr>
              <a:xfrm>
                <a:off x="3121678" y="3794732"/>
                <a:ext cx="2126986" cy="739653"/>
                <a:chOff x="0" y="11288"/>
                <a:chExt cx="2126985" cy="739651"/>
              </a:xfrm>
            </p:grpSpPr>
            <p:grpSp>
              <p:nvGrpSpPr>
                <p:cNvPr id="336" name="Google Shape;33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337" name="Google Shape;33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38" name="Google Shape;33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9" name="Google Shape;33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40" name="Google Shape;340;p14"/>
              <p:cNvGrpSpPr/>
              <p:nvPr/>
            </p:nvGrpSpPr>
            <p:grpSpPr>
              <a:xfrm>
                <a:off x="5248662" y="3769332"/>
                <a:ext cx="2677365" cy="790453"/>
                <a:chOff x="0" y="12982"/>
                <a:chExt cx="2677363" cy="790451"/>
              </a:xfrm>
            </p:grpSpPr>
            <p:grpSp>
              <p:nvGrpSpPr>
                <p:cNvPr id="341" name="Google Shape;341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42" name="Google Shape;342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43" name="Google Shape;343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44" name="Google Shape;344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45" name="Google Shape;345;p14"/>
              <p:cNvGrpSpPr/>
              <p:nvPr/>
            </p:nvGrpSpPr>
            <p:grpSpPr>
              <a:xfrm>
                <a:off x="7926025" y="3769332"/>
                <a:ext cx="2677365" cy="790453"/>
                <a:chOff x="0" y="12982"/>
                <a:chExt cx="2677363" cy="790451"/>
              </a:xfrm>
            </p:grpSpPr>
            <p:grpSp>
              <p:nvGrpSpPr>
                <p:cNvPr id="346" name="Google Shape;34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47" name="Google Shape;34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48" name="Google Shape;34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49" name="Google Shape;34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50" name="Google Shape;350;p14"/>
              <p:cNvGrpSpPr/>
              <p:nvPr/>
            </p:nvGrpSpPr>
            <p:grpSpPr>
              <a:xfrm>
                <a:off x="0" y="4533767"/>
                <a:ext cx="3121680" cy="738425"/>
                <a:chOff x="0" y="0"/>
                <a:chExt cx="3121679" cy="738423"/>
              </a:xfrm>
            </p:grpSpPr>
            <p:grpSp>
              <p:nvGrpSpPr>
                <p:cNvPr id="351" name="Google Shape;351;p14"/>
                <p:cNvGrpSpPr/>
                <p:nvPr/>
              </p:nvGrpSpPr>
              <p:grpSpPr>
                <a:xfrm>
                  <a:off x="31532" y="0"/>
                  <a:ext cx="3058616" cy="738423"/>
                  <a:chOff x="0" y="0"/>
                  <a:chExt cx="3058615" cy="738422"/>
                </a:xfrm>
              </p:grpSpPr>
              <p:sp>
                <p:nvSpPr>
                  <p:cNvPr id="352" name="Google Shape;35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53" name="Google Shape;353;p14"/>
                  <p:cNvSpPr/>
                  <p:nvPr/>
                </p:nvSpPr>
                <p:spPr>
                  <a:xfrm>
                    <a:off x="0" y="0"/>
                    <a:ext cx="3058615" cy="4698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香港教育大學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4" name="Google Shape;35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55" name="Google Shape;355;p14"/>
              <p:cNvGrpSpPr/>
              <p:nvPr/>
            </p:nvGrpSpPr>
            <p:grpSpPr>
              <a:xfrm>
                <a:off x="3121678" y="4533154"/>
                <a:ext cx="2126986" cy="739653"/>
                <a:chOff x="0" y="11288"/>
                <a:chExt cx="2126985" cy="739651"/>
              </a:xfrm>
            </p:grpSpPr>
            <p:grpSp>
              <p:nvGrpSpPr>
                <p:cNvPr id="356" name="Google Shape;35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357" name="Google Shape;35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58" name="Google Shape;35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9" name="Google Shape;35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60" name="Google Shape;360;p14"/>
              <p:cNvGrpSpPr/>
              <p:nvPr/>
            </p:nvGrpSpPr>
            <p:grpSpPr>
              <a:xfrm>
                <a:off x="5248662" y="4138263"/>
                <a:ext cx="2677365" cy="1139887"/>
                <a:chOff x="0" y="-3379"/>
                <a:chExt cx="2677363" cy="1139886"/>
              </a:xfrm>
            </p:grpSpPr>
            <p:grpSp>
              <p:nvGrpSpPr>
                <p:cNvPr id="361" name="Google Shape;361;p14"/>
                <p:cNvGrpSpPr/>
                <p:nvPr/>
              </p:nvGrpSpPr>
              <p:grpSpPr>
                <a:xfrm>
                  <a:off x="0" y="-3379"/>
                  <a:ext cx="2645832" cy="1139886"/>
                  <a:chOff x="-31532" y="-3379"/>
                  <a:chExt cx="2645831" cy="1139885"/>
                </a:xfrm>
              </p:grpSpPr>
              <p:sp>
                <p:nvSpPr>
                  <p:cNvPr id="362" name="Google Shape;362;p14"/>
                  <p:cNvSpPr/>
                  <p:nvPr/>
                </p:nvSpPr>
                <p:spPr>
                  <a:xfrm>
                    <a:off x="0" y="392126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63" name="Google Shape;363;p14"/>
                  <p:cNvSpPr/>
                  <p:nvPr/>
                </p:nvSpPr>
                <p:spPr>
                  <a:xfrm>
                    <a:off x="-31532" y="-3379"/>
                    <a:ext cx="2614299" cy="11398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3600"/>
                      <a:buFont typeface="Lustria"/>
                      <a:buNone/>
                    </a:pPr>
                    <a:endParaRPr sz="36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(Higher Diploma)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4" name="Google Shape;364;p14"/>
                <p:cNvSpPr/>
                <p:nvPr/>
              </p:nvSpPr>
              <p:spPr>
                <a:xfrm>
                  <a:off x="0" y="392126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65" name="Google Shape;365;p14"/>
              <p:cNvGrpSpPr/>
              <p:nvPr/>
            </p:nvGrpSpPr>
            <p:grpSpPr>
              <a:xfrm>
                <a:off x="7926025" y="4507754"/>
                <a:ext cx="2677365" cy="790453"/>
                <a:chOff x="0" y="12982"/>
                <a:chExt cx="2677363" cy="790451"/>
              </a:xfrm>
            </p:grpSpPr>
            <p:grpSp>
              <p:nvGrpSpPr>
                <p:cNvPr id="366" name="Google Shape;36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67" name="Google Shape;36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68" name="Google Shape;36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9" name="Google Shape;36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70" name="Google Shape;370;p14"/>
              <p:cNvGrpSpPr/>
              <p:nvPr/>
            </p:nvGrpSpPr>
            <p:grpSpPr>
              <a:xfrm>
                <a:off x="0" y="5272189"/>
                <a:ext cx="3121680" cy="841251"/>
                <a:chOff x="0" y="0"/>
                <a:chExt cx="3121679" cy="841249"/>
              </a:xfrm>
            </p:grpSpPr>
            <p:grpSp>
              <p:nvGrpSpPr>
                <p:cNvPr id="371" name="Google Shape;371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372" name="Google Shape;37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73" name="Google Shape;373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香港理工大學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4" name="Google Shape;37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75" name="Google Shape;375;p14"/>
              <p:cNvGrpSpPr/>
              <p:nvPr/>
            </p:nvGrpSpPr>
            <p:grpSpPr>
              <a:xfrm>
                <a:off x="3121678" y="5271575"/>
                <a:ext cx="2126986" cy="739653"/>
                <a:chOff x="0" y="11288"/>
                <a:chExt cx="2126985" cy="739651"/>
              </a:xfrm>
            </p:grpSpPr>
            <p:grpSp>
              <p:nvGrpSpPr>
                <p:cNvPr id="376" name="Google Shape;37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377" name="Google Shape;37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78" name="Google Shape;37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9" name="Google Shape;37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80" name="Google Shape;380;p14"/>
              <p:cNvGrpSpPr/>
              <p:nvPr/>
            </p:nvGrpSpPr>
            <p:grpSpPr>
              <a:xfrm>
                <a:off x="5248662" y="5272188"/>
                <a:ext cx="2677365" cy="738427"/>
                <a:chOff x="0" y="48943"/>
                <a:chExt cx="2677363" cy="738425"/>
              </a:xfrm>
            </p:grpSpPr>
            <p:grpSp>
              <p:nvGrpSpPr>
                <p:cNvPr id="381" name="Google Shape;381;p14"/>
                <p:cNvGrpSpPr/>
                <p:nvPr/>
              </p:nvGrpSpPr>
              <p:grpSpPr>
                <a:xfrm>
                  <a:off x="31532" y="48943"/>
                  <a:ext cx="2614300" cy="738425"/>
                  <a:chOff x="0" y="48943"/>
                  <a:chExt cx="2614299" cy="738423"/>
                </a:xfrm>
              </p:grpSpPr>
              <p:sp>
                <p:nvSpPr>
                  <p:cNvPr id="382" name="Google Shape;382;p14"/>
                  <p:cNvSpPr/>
                  <p:nvPr/>
                </p:nvSpPr>
                <p:spPr>
                  <a:xfrm>
                    <a:off x="0" y="48943"/>
                    <a:ext cx="2614299" cy="738423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83" name="Google Shape;383;p14"/>
                  <p:cNvSpPr/>
                  <p:nvPr/>
                </p:nvSpPr>
                <p:spPr>
                  <a:xfrm>
                    <a:off x="0" y="178412"/>
                    <a:ext cx="2614299" cy="3467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zh-TW" sz="14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4" name="Google Shape;384;p14"/>
                <p:cNvSpPr/>
                <p:nvPr/>
              </p:nvSpPr>
              <p:spPr>
                <a:xfrm>
                  <a:off x="0" y="48943"/>
                  <a:ext cx="2677363" cy="738423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85" name="Google Shape;385;p14"/>
              <p:cNvGrpSpPr/>
              <p:nvPr/>
            </p:nvGrpSpPr>
            <p:grpSpPr>
              <a:xfrm>
                <a:off x="7926025" y="5246175"/>
                <a:ext cx="2677365" cy="790453"/>
                <a:chOff x="0" y="12982"/>
                <a:chExt cx="2677363" cy="790451"/>
              </a:xfrm>
            </p:grpSpPr>
            <p:grpSp>
              <p:nvGrpSpPr>
                <p:cNvPr id="386" name="Google Shape;38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387" name="Google Shape;38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88" name="Google Shape;38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9" name="Google Shape;38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90" name="Google Shape;390;p14"/>
              <p:cNvGrpSpPr/>
              <p:nvPr/>
            </p:nvGrpSpPr>
            <p:grpSpPr>
              <a:xfrm>
                <a:off x="0" y="6010610"/>
                <a:ext cx="3121680" cy="841251"/>
                <a:chOff x="0" y="0"/>
                <a:chExt cx="3121679" cy="841249"/>
              </a:xfrm>
            </p:grpSpPr>
            <p:grpSp>
              <p:nvGrpSpPr>
                <p:cNvPr id="391" name="Google Shape;391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392" name="Google Shape;39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93" name="Google Shape;393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香港科技大學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4" name="Google Shape;39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395" name="Google Shape;395;p14"/>
              <p:cNvGrpSpPr/>
              <p:nvPr/>
            </p:nvGrpSpPr>
            <p:grpSpPr>
              <a:xfrm>
                <a:off x="3121678" y="6009997"/>
                <a:ext cx="2126986" cy="739653"/>
                <a:chOff x="0" y="11288"/>
                <a:chExt cx="2126985" cy="739651"/>
              </a:xfrm>
            </p:grpSpPr>
            <p:grpSp>
              <p:nvGrpSpPr>
                <p:cNvPr id="396" name="Google Shape;39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397" name="Google Shape;39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398" name="Google Shape;39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9" name="Google Shape;39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00" name="Google Shape;400;p14"/>
              <p:cNvGrpSpPr/>
              <p:nvPr/>
            </p:nvGrpSpPr>
            <p:grpSpPr>
              <a:xfrm>
                <a:off x="5248662" y="6010610"/>
                <a:ext cx="2677365" cy="738424"/>
                <a:chOff x="0" y="0"/>
                <a:chExt cx="2677363" cy="738423"/>
              </a:xfrm>
            </p:grpSpPr>
            <p:grpSp>
              <p:nvGrpSpPr>
                <p:cNvPr id="401" name="Google Shape;401;p14"/>
                <p:cNvGrpSpPr/>
                <p:nvPr/>
              </p:nvGrpSpPr>
              <p:grpSpPr>
                <a:xfrm>
                  <a:off x="31532" y="0"/>
                  <a:ext cx="2614300" cy="738423"/>
                  <a:chOff x="0" y="0"/>
                  <a:chExt cx="2614299" cy="738422"/>
                </a:xfrm>
              </p:grpSpPr>
              <p:sp>
                <p:nvSpPr>
                  <p:cNvPr id="402" name="Google Shape;402;p14"/>
                  <p:cNvSpPr/>
                  <p:nvPr/>
                </p:nvSpPr>
                <p:spPr>
                  <a:xfrm>
                    <a:off x="0" y="0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03" name="Google Shape;403;p14"/>
                  <p:cNvSpPr/>
                  <p:nvPr/>
                </p:nvSpPr>
                <p:spPr>
                  <a:xfrm>
                    <a:off x="0" y="139086"/>
                    <a:ext cx="2614299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4" name="Google Shape;404;p14"/>
                <p:cNvSpPr/>
                <p:nvPr/>
              </p:nvSpPr>
              <p:spPr>
                <a:xfrm>
                  <a:off x="0" y="0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05" name="Google Shape;405;p14"/>
              <p:cNvGrpSpPr/>
              <p:nvPr/>
            </p:nvGrpSpPr>
            <p:grpSpPr>
              <a:xfrm>
                <a:off x="7926025" y="5984597"/>
                <a:ext cx="2677365" cy="790453"/>
                <a:chOff x="0" y="12982"/>
                <a:chExt cx="2677363" cy="790451"/>
              </a:xfrm>
            </p:grpSpPr>
            <p:grpSp>
              <p:nvGrpSpPr>
                <p:cNvPr id="406" name="Google Shape;40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407" name="Google Shape;40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08" name="Google Shape;40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9" name="Google Shape;40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10" name="Google Shape;410;p14"/>
              <p:cNvGrpSpPr/>
              <p:nvPr/>
            </p:nvGrpSpPr>
            <p:grpSpPr>
              <a:xfrm>
                <a:off x="0" y="6749032"/>
                <a:ext cx="3121680" cy="841251"/>
                <a:chOff x="0" y="0"/>
                <a:chExt cx="3121679" cy="841249"/>
              </a:xfrm>
            </p:grpSpPr>
            <p:grpSp>
              <p:nvGrpSpPr>
                <p:cNvPr id="411" name="Google Shape;411;p14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412" name="Google Shape;41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13" name="Google Shape;413;p14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香港大學  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4" name="Google Shape;41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15" name="Google Shape;415;p14"/>
              <p:cNvGrpSpPr/>
              <p:nvPr/>
            </p:nvGrpSpPr>
            <p:grpSpPr>
              <a:xfrm>
                <a:off x="3121678" y="6748418"/>
                <a:ext cx="2126986" cy="739653"/>
                <a:chOff x="0" y="11288"/>
                <a:chExt cx="2126985" cy="739651"/>
              </a:xfrm>
            </p:grpSpPr>
            <p:grpSp>
              <p:nvGrpSpPr>
                <p:cNvPr id="416" name="Google Shape;416;p14"/>
                <p:cNvGrpSpPr/>
                <p:nvPr/>
              </p:nvGrpSpPr>
              <p:grpSpPr>
                <a:xfrm>
                  <a:off x="31532" y="11288"/>
                  <a:ext cx="2063921" cy="739651"/>
                  <a:chOff x="0" y="11288"/>
                  <a:chExt cx="2063920" cy="739649"/>
                </a:xfrm>
              </p:grpSpPr>
              <p:sp>
                <p:nvSpPr>
                  <p:cNvPr id="417" name="Google Shape;417;p14"/>
                  <p:cNvSpPr/>
                  <p:nvPr/>
                </p:nvSpPr>
                <p:spPr>
                  <a:xfrm>
                    <a:off x="0" y="11902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18" name="Google Shape;418;p14"/>
                  <p:cNvSpPr/>
                  <p:nvPr/>
                </p:nvSpPr>
                <p:spPr>
                  <a:xfrm>
                    <a:off x="0" y="11288"/>
                    <a:ext cx="2063920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9" name="Google Shape;419;p14"/>
                <p:cNvSpPr/>
                <p:nvPr/>
              </p:nvSpPr>
              <p:spPr>
                <a:xfrm>
                  <a:off x="0" y="11902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20" name="Google Shape;420;p14"/>
              <p:cNvGrpSpPr/>
              <p:nvPr/>
            </p:nvGrpSpPr>
            <p:grpSpPr>
              <a:xfrm>
                <a:off x="5248662" y="6749032"/>
                <a:ext cx="2677365" cy="738424"/>
                <a:chOff x="0" y="0"/>
                <a:chExt cx="2677363" cy="738423"/>
              </a:xfrm>
            </p:grpSpPr>
            <p:grpSp>
              <p:nvGrpSpPr>
                <p:cNvPr id="421" name="Google Shape;421;p14"/>
                <p:cNvGrpSpPr/>
                <p:nvPr/>
              </p:nvGrpSpPr>
              <p:grpSpPr>
                <a:xfrm>
                  <a:off x="31532" y="0"/>
                  <a:ext cx="2614300" cy="738423"/>
                  <a:chOff x="0" y="0"/>
                  <a:chExt cx="2614299" cy="738422"/>
                </a:xfrm>
              </p:grpSpPr>
              <p:sp>
                <p:nvSpPr>
                  <p:cNvPr id="422" name="Google Shape;422;p14"/>
                  <p:cNvSpPr/>
                  <p:nvPr/>
                </p:nvSpPr>
                <p:spPr>
                  <a:xfrm>
                    <a:off x="0" y="0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23" name="Google Shape;423;p14"/>
                  <p:cNvSpPr/>
                  <p:nvPr/>
                </p:nvSpPr>
                <p:spPr>
                  <a:xfrm>
                    <a:off x="0" y="139086"/>
                    <a:ext cx="2614299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24" name="Google Shape;424;p14"/>
                <p:cNvSpPr/>
                <p:nvPr/>
              </p:nvSpPr>
              <p:spPr>
                <a:xfrm>
                  <a:off x="0" y="0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25" name="Google Shape;425;p14"/>
              <p:cNvGrpSpPr/>
              <p:nvPr/>
            </p:nvGrpSpPr>
            <p:grpSpPr>
              <a:xfrm>
                <a:off x="7926025" y="6723018"/>
                <a:ext cx="2677365" cy="790453"/>
                <a:chOff x="0" y="12982"/>
                <a:chExt cx="2677363" cy="790451"/>
              </a:xfrm>
            </p:grpSpPr>
            <p:grpSp>
              <p:nvGrpSpPr>
                <p:cNvPr id="426" name="Google Shape;426;p14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29" name="Google Shape;429;p14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30" name="Google Shape;430;p14"/>
              <p:cNvGrpSpPr/>
              <p:nvPr/>
            </p:nvGrpSpPr>
            <p:grpSpPr>
              <a:xfrm>
                <a:off x="0" y="7487453"/>
                <a:ext cx="3121680" cy="738425"/>
                <a:chOff x="0" y="0"/>
                <a:chExt cx="3121679" cy="738423"/>
              </a:xfrm>
            </p:grpSpPr>
            <p:grpSp>
              <p:nvGrpSpPr>
                <p:cNvPr id="431" name="Google Shape;431;p14"/>
                <p:cNvGrpSpPr/>
                <p:nvPr/>
              </p:nvGrpSpPr>
              <p:grpSpPr>
                <a:xfrm>
                  <a:off x="31532" y="0"/>
                  <a:ext cx="3058616" cy="738423"/>
                  <a:chOff x="0" y="0"/>
                  <a:chExt cx="3058615" cy="738422"/>
                </a:xfrm>
              </p:grpSpPr>
              <p:sp>
                <p:nvSpPr>
                  <p:cNvPr id="432" name="Google Shape;432;p14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33" name="Google Shape;433;p14"/>
                  <p:cNvSpPr/>
                  <p:nvPr/>
                </p:nvSpPr>
                <p:spPr>
                  <a:xfrm>
                    <a:off x="0" y="0"/>
                    <a:ext cx="3058615" cy="46982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香港都會大學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4" name="Google Shape;434;p14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35" name="Google Shape;435;p14"/>
              <p:cNvGrpSpPr/>
              <p:nvPr/>
            </p:nvGrpSpPr>
            <p:grpSpPr>
              <a:xfrm>
                <a:off x="3121678" y="7461440"/>
                <a:ext cx="2126986" cy="790452"/>
                <a:chOff x="0" y="12982"/>
                <a:chExt cx="2126985" cy="790451"/>
              </a:xfrm>
            </p:grpSpPr>
            <p:grpSp>
              <p:nvGrpSpPr>
                <p:cNvPr id="436" name="Google Shape;436;p14"/>
                <p:cNvGrpSpPr/>
                <p:nvPr/>
              </p:nvGrpSpPr>
              <p:grpSpPr>
                <a:xfrm>
                  <a:off x="31532" y="12982"/>
                  <a:ext cx="2063921" cy="790451"/>
                  <a:chOff x="0" y="12982"/>
                  <a:chExt cx="2063920" cy="790449"/>
                </a:xfrm>
              </p:grpSpPr>
              <p:sp>
                <p:nvSpPr>
                  <p:cNvPr id="437" name="Google Shape;437;p14"/>
                  <p:cNvSpPr/>
                  <p:nvPr/>
                </p:nvSpPr>
                <p:spPr>
                  <a:xfrm>
                    <a:off x="0" y="38995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38" name="Google Shape;438;p14"/>
                  <p:cNvSpPr/>
                  <p:nvPr/>
                </p:nvSpPr>
                <p:spPr>
                  <a:xfrm>
                    <a:off x="0" y="12982"/>
                    <a:ext cx="2063920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9" name="Google Shape;439;p14"/>
                <p:cNvSpPr/>
                <p:nvPr/>
              </p:nvSpPr>
              <p:spPr>
                <a:xfrm>
                  <a:off x="0" y="38995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40" name="Google Shape;440;p14"/>
              <p:cNvGrpSpPr/>
              <p:nvPr/>
            </p:nvGrpSpPr>
            <p:grpSpPr>
              <a:xfrm>
                <a:off x="5248662" y="7487453"/>
                <a:ext cx="2677365" cy="738424"/>
                <a:chOff x="0" y="0"/>
                <a:chExt cx="2677363" cy="738423"/>
              </a:xfrm>
            </p:grpSpPr>
            <p:grpSp>
              <p:nvGrpSpPr>
                <p:cNvPr id="441" name="Google Shape;441;p14"/>
                <p:cNvGrpSpPr/>
                <p:nvPr/>
              </p:nvGrpSpPr>
              <p:grpSpPr>
                <a:xfrm>
                  <a:off x="31532" y="0"/>
                  <a:ext cx="2614300" cy="738423"/>
                  <a:chOff x="0" y="0"/>
                  <a:chExt cx="2614299" cy="738422"/>
                </a:xfrm>
              </p:grpSpPr>
              <p:sp>
                <p:nvSpPr>
                  <p:cNvPr id="442" name="Google Shape;442;p14"/>
                  <p:cNvSpPr/>
                  <p:nvPr/>
                </p:nvSpPr>
                <p:spPr>
                  <a:xfrm>
                    <a:off x="0" y="0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43" name="Google Shape;443;p14"/>
                  <p:cNvSpPr/>
                  <p:nvPr/>
                </p:nvSpPr>
                <p:spPr>
                  <a:xfrm>
                    <a:off x="0" y="139086"/>
                    <a:ext cx="2614299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44" name="Google Shape;444;p14"/>
                <p:cNvSpPr/>
                <p:nvPr/>
              </p:nvSpPr>
              <p:spPr>
                <a:xfrm>
                  <a:off x="0" y="0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445" name="Google Shape;445;p14"/>
              <p:cNvGrpSpPr/>
              <p:nvPr/>
            </p:nvGrpSpPr>
            <p:grpSpPr>
              <a:xfrm>
                <a:off x="7926025" y="7486840"/>
                <a:ext cx="2677365" cy="739653"/>
                <a:chOff x="0" y="11288"/>
                <a:chExt cx="2677363" cy="739651"/>
              </a:xfrm>
            </p:grpSpPr>
            <p:grpSp>
              <p:nvGrpSpPr>
                <p:cNvPr id="446" name="Google Shape;446;p14"/>
                <p:cNvGrpSpPr/>
                <p:nvPr/>
              </p:nvGrpSpPr>
              <p:grpSpPr>
                <a:xfrm>
                  <a:off x="31532" y="11288"/>
                  <a:ext cx="2614300" cy="739651"/>
                  <a:chOff x="0" y="11288"/>
                  <a:chExt cx="2614299" cy="739649"/>
                </a:xfrm>
              </p:grpSpPr>
              <p:sp>
                <p:nvSpPr>
                  <p:cNvPr id="447" name="Google Shape;447;p14"/>
                  <p:cNvSpPr/>
                  <p:nvPr/>
                </p:nvSpPr>
                <p:spPr>
                  <a:xfrm>
                    <a:off x="0" y="11902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448" name="Google Shape;448;p14"/>
                  <p:cNvSpPr/>
                  <p:nvPr/>
                </p:nvSpPr>
                <p:spPr>
                  <a:xfrm>
                    <a:off x="0" y="11288"/>
                    <a:ext cx="2614299" cy="739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Noto Sans Symbols"/>
                      <a:buNone/>
                    </a:pPr>
                    <a:r>
                      <a:rPr lang="zh-TW" sz="2200" b="0" i="0" u="none" strike="noStrike" cap="none">
                        <a:solidFill>
                          <a:srgbClr val="212121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rPr>
                      <a:t>√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49" name="Google Shape;449;p14"/>
                <p:cNvSpPr/>
                <p:nvPr/>
              </p:nvSpPr>
              <p:spPr>
                <a:xfrm>
                  <a:off x="0" y="11902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</p:grpSp>
        <p:sp>
          <p:nvSpPr>
            <p:cNvPr id="450" name="Google Shape;450;p14"/>
            <p:cNvSpPr/>
            <p:nvPr/>
          </p:nvSpPr>
          <p:spPr>
            <a:xfrm>
              <a:off x="0" y="0"/>
              <a:ext cx="10620587" cy="8236374"/>
            </a:xfrm>
            <a:prstGeom prst="rect">
              <a:avLst/>
            </a:prstGeom>
            <a:noFill/>
            <a:ln w="38100" cap="sq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000" tIns="65000" rIns="65000" bIns="6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Lustria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pic>
        <p:nvPicPr>
          <p:cNvPr id="451" name="Google Shape;451;p14" descr="http://www.jupas.edu.hk/jupas/image/logo_ust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4693" y="6827519"/>
            <a:ext cx="419947" cy="58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4" descr="http://www.jupas.edu.hk/jupas/image/logo_polyu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6320" y="6177279"/>
            <a:ext cx="541867" cy="56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4" descr="http://www.jupas.edu.hk/jupas/image/logo_hku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6320" y="7586133"/>
            <a:ext cx="541867" cy="63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4" descr="https://www.sjpd.org/JoinSJPDBlue/images/diploma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4355" y="783448"/>
            <a:ext cx="3034454" cy="152851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4"/>
          <p:cNvSpPr/>
          <p:nvPr/>
        </p:nvSpPr>
        <p:spPr>
          <a:xfrm>
            <a:off x="6465876" y="2320111"/>
            <a:ext cx="2614303" cy="79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95416" y="8371267"/>
            <a:ext cx="1021858" cy="541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462" name="Google Shape;462;p16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pic>
        <p:nvPicPr>
          <p:cNvPr id="463" name="Google Shape;46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004800" cy="9757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9320106" y="8866785"/>
            <a:ext cx="3034454" cy="34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65000" rIns="45700" bIns="650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 Light"/>
                <a:buNone/>
              </a:pPr>
              <a:t>2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" name="Google Shape;66;p54"/>
          <p:cNvSpPr/>
          <p:nvPr/>
        </p:nvSpPr>
        <p:spPr>
          <a:xfrm>
            <a:off x="940962" y="677934"/>
            <a:ext cx="10914628" cy="1527912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 cap="flat" cmpd="sng">
            <a:solidFill>
              <a:srgbClr val="385D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Stage</a:t>
            </a:r>
            <a:endParaRPr/>
          </a:p>
        </p:txBody>
      </p:sp>
      <p:sp>
        <p:nvSpPr>
          <p:cNvPr id="67" name="Google Shape;67;p54"/>
          <p:cNvSpPr/>
          <p:nvPr/>
        </p:nvSpPr>
        <p:spPr>
          <a:xfrm>
            <a:off x="1791477" y="2828573"/>
            <a:ext cx="3524392" cy="1171412"/>
          </a:xfrm>
          <a:prstGeom prst="rect">
            <a:avLst/>
          </a:prstGeom>
          <a:solidFill>
            <a:srgbClr val="4BACC6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6A</a:t>
            </a:r>
            <a:endParaRPr sz="5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4"/>
          <p:cNvSpPr/>
          <p:nvPr/>
        </p:nvSpPr>
        <p:spPr>
          <a:xfrm>
            <a:off x="7803939" y="2828573"/>
            <a:ext cx="3524392" cy="1171412"/>
          </a:xfrm>
          <a:prstGeom prst="rect">
            <a:avLst/>
          </a:prstGeom>
          <a:solidFill>
            <a:srgbClr val="4BACC6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6B</a:t>
            </a:r>
            <a:endParaRPr sz="5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4"/>
          <p:cNvSpPr/>
          <p:nvPr/>
        </p:nvSpPr>
        <p:spPr>
          <a:xfrm>
            <a:off x="1791477" y="5325678"/>
            <a:ext cx="3524392" cy="1171412"/>
          </a:xfrm>
          <a:prstGeom prst="rect">
            <a:avLst/>
          </a:prstGeom>
          <a:solidFill>
            <a:srgbClr val="4BACC6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54"/>
          <p:cNvSpPr/>
          <p:nvPr/>
        </p:nvSpPr>
        <p:spPr>
          <a:xfrm>
            <a:off x="7803939" y="5325682"/>
            <a:ext cx="3524392" cy="1171412"/>
          </a:xfrm>
          <a:prstGeom prst="rect">
            <a:avLst/>
          </a:prstGeom>
          <a:solidFill>
            <a:srgbClr val="4BACC6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6D</a:t>
            </a:r>
            <a:endParaRPr sz="5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54"/>
          <p:cNvSpPr/>
          <p:nvPr/>
        </p:nvSpPr>
        <p:spPr>
          <a:xfrm>
            <a:off x="1816456" y="7624096"/>
            <a:ext cx="3524392" cy="1171412"/>
          </a:xfrm>
          <a:prstGeom prst="rect">
            <a:avLst/>
          </a:prstGeom>
          <a:solidFill>
            <a:srgbClr val="4BACC6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6E</a:t>
            </a:r>
            <a:endParaRPr sz="5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4"/>
          <p:cNvSpPr txBox="1">
            <a:spLocks noGrp="1"/>
          </p:cNvSpPr>
          <p:nvPr>
            <p:ph type="ft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5000" rIns="130025" bIns="650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/>
              <a:t>聖公會李炳中學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41081"/>
            <a:ext cx="13004801" cy="132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04" y="2349418"/>
            <a:ext cx="12501792" cy="541845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7"/>
          <p:cNvSpPr/>
          <p:nvPr/>
        </p:nvSpPr>
        <p:spPr>
          <a:xfrm>
            <a:off x="8870598" y="7996588"/>
            <a:ext cx="3558679" cy="132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SSSDP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15"/>
          <p:cNvPicPr preferRelativeResize="0"/>
          <p:nvPr/>
        </p:nvPicPr>
        <p:blipFill rotWithShape="1">
          <a:blip r:embed="rId3">
            <a:alphaModFix/>
          </a:blip>
          <a:srcRect l="11128" r="5667"/>
          <a:stretch/>
        </p:blipFill>
        <p:spPr>
          <a:xfrm>
            <a:off x="5310293" y="4009813"/>
            <a:ext cx="2359379" cy="24090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3" y="63217"/>
            <a:ext cx="13004801" cy="132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7689" y="2214879"/>
            <a:ext cx="3395699" cy="119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8177" y="5797973"/>
            <a:ext cx="2763521" cy="1896534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5"/>
          <p:cNvSpPr/>
          <p:nvPr/>
        </p:nvSpPr>
        <p:spPr>
          <a:xfrm>
            <a:off x="8870598" y="7996588"/>
            <a:ext cx="3558679" cy="132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SSSDP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4166" y="6578369"/>
            <a:ext cx="1909659" cy="274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787" y="1924874"/>
            <a:ext cx="4416679" cy="132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2019" y="4289898"/>
            <a:ext cx="4112577" cy="113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51484" y="7160653"/>
            <a:ext cx="3451000" cy="18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41081"/>
            <a:ext cx="13004801" cy="13230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9" name="Google Shape;489;p18"/>
          <p:cNvGraphicFramePr/>
          <p:nvPr/>
        </p:nvGraphicFramePr>
        <p:xfrm>
          <a:off x="438366" y="1464140"/>
          <a:ext cx="8328950" cy="8130600"/>
        </p:xfrm>
        <a:graphic>
          <a:graphicData uri="http://schemas.openxmlformats.org/drawingml/2006/table">
            <a:tbl>
              <a:tblPr>
                <a:noFill/>
                <a:tableStyleId>{7C7D5103-F115-4CD2-A540-EA2AA7CC90A6}</a:tableStyleId>
              </a:tblPr>
              <a:tblGrid>
                <a:gridCol w="4165600"/>
                <a:gridCol w="4163350"/>
              </a:tblGrid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2400" u="none" strike="noStrike" cap="none">
                        <a:solidFill>
                          <a:srgbClr val="6600C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2400" u="none" strike="noStrike" cap="none">
                        <a:solidFill>
                          <a:srgbClr val="6600C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9ED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1050" u="none" strike="noStrike" cap="none"/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1050" u="none" strike="noStrike" cap="none"/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9ED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1050" u="none" strike="noStrike" cap="none"/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1050" u="none" strike="noStrike" cap="none"/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1050" u="none" strike="noStrike" cap="none"/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</a:tr>
              <a:tr h="101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Lustria"/>
                        <a:buNone/>
                      </a:pPr>
                      <a:endParaRPr sz="1200" u="none" strike="noStrike" cap="none"/>
                    </a:p>
                  </a:txBody>
                  <a:tcPr marL="45700" marR="45700" marT="45700" marB="45700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00CC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zh-TW" sz="2400" u="none" strike="noStrike" cap="none">
                          <a:solidFill>
                            <a:srgbClr val="6600CC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學士學位課程</a:t>
                      </a:r>
                      <a:endParaRPr sz="1050" u="none" strike="noStrike" cap="none"/>
                    </a:p>
                  </a:txBody>
                  <a:tcPr marL="45700" marR="45700" marT="45700" marB="45700" anchor="ctr">
                    <a:lnL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D86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DF6"/>
                    </a:solidFill>
                  </a:tcPr>
                </a:tc>
              </a:tr>
            </a:tbl>
          </a:graphicData>
        </a:graphic>
      </p:graphicFrame>
      <p:pic>
        <p:nvPicPr>
          <p:cNvPr id="490" name="Google Shape;49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308" y="1606789"/>
            <a:ext cx="3237233" cy="72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807" y="3624787"/>
            <a:ext cx="2738490" cy="81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8"/>
          <p:cNvPicPr preferRelativeResize="0"/>
          <p:nvPr/>
        </p:nvPicPr>
        <p:blipFill rotWithShape="1">
          <a:blip r:embed="rId6">
            <a:alphaModFix/>
          </a:blip>
          <a:srcRect t="32536"/>
          <a:stretch/>
        </p:blipFill>
        <p:spPr>
          <a:xfrm>
            <a:off x="1079203" y="4711371"/>
            <a:ext cx="1947332" cy="72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8"/>
          <p:cNvPicPr preferRelativeResize="0"/>
          <p:nvPr/>
        </p:nvPicPr>
        <p:blipFill rotWithShape="1">
          <a:blip r:embed="rId7">
            <a:alphaModFix/>
          </a:blip>
          <a:srcRect r="25615"/>
          <a:stretch/>
        </p:blipFill>
        <p:spPr>
          <a:xfrm>
            <a:off x="669039" y="5779607"/>
            <a:ext cx="3787499" cy="58073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8"/>
          <p:cNvSpPr txBox="1"/>
          <p:nvPr/>
        </p:nvSpPr>
        <p:spPr>
          <a:xfrm rot="5400000">
            <a:off x="8408391" y="3901838"/>
            <a:ext cx="4744890" cy="342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 Light"/>
              <a:buNone/>
            </a:pPr>
            <a:r>
              <a:rPr lang="zh-TW" sz="5400" b="1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21/22學年</a:t>
            </a:r>
            <a:endParaRPr sz="5400" b="1" i="0" u="none" strike="noStrike" cap="non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 Light"/>
              <a:buNone/>
            </a:pPr>
            <a:r>
              <a:rPr lang="zh-TW" sz="5400" b="1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政府共資助</a:t>
            </a:r>
            <a:endParaRPr sz="5400" b="1" i="0" u="none" strike="noStrike" cap="non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Helvetica Neue Light"/>
              <a:buNone/>
            </a:pPr>
            <a:r>
              <a:rPr lang="zh-TW" sz="5400" b="1" i="0" u="none" strike="noStrike" cap="none">
                <a:solidFill>
                  <a:srgbClr val="FFFF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45個</a:t>
            </a:r>
            <a:r>
              <a:rPr lang="zh-TW" sz="5400" b="1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課程</a:t>
            </a:r>
            <a:endParaRPr sz="5400" b="1" i="0" u="none" strike="noStrike" cap="non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 Light"/>
              <a:buNone/>
            </a:pPr>
            <a:r>
              <a:rPr lang="zh-TW" sz="5400" b="1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約3400個名額</a:t>
            </a:r>
            <a:endParaRPr sz="5400" b="1" i="0" u="none" strike="noStrike" cap="non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95" name="Google Shape;495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0107" y="2553067"/>
            <a:ext cx="3487949" cy="76968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8" descr="HKMU Computing - Home | Facebook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0286" y="6580970"/>
            <a:ext cx="2773072" cy="88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79573" y="7593498"/>
            <a:ext cx="1740145" cy="9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1930" y="8718126"/>
            <a:ext cx="261937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9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MS PGothic"/>
              <a:buNone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九大 VS </a:t>
            </a:r>
            <a:r>
              <a:rPr lang="zh-TW"/>
              <a:t>SSSDP</a:t>
            </a:r>
            <a:endParaRPr/>
          </a:p>
        </p:txBody>
      </p:sp>
      <p:sp>
        <p:nvSpPr>
          <p:cNvPr id="505" name="Google Shape;505;p19"/>
          <p:cNvSpPr txBox="1">
            <a:spLocks noGrp="1"/>
          </p:cNvSpPr>
          <p:nvPr>
            <p:ph type="body" idx="1"/>
          </p:nvPr>
        </p:nvSpPr>
        <p:spPr>
          <a:xfrm>
            <a:off x="952500" y="2181904"/>
            <a:ext cx="11099800" cy="71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0005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認受性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資助大學 VS 私立大學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辦學歷史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公開大學為自資院校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修讀年期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一般為四年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醫學、教育、雙學位要５年或以上</a:t>
            </a:r>
            <a:endParaRPr/>
          </a:p>
          <a:p>
            <a:pPr marL="400050" lvl="0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學費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劃一（公開大學除外）　VS 　不定（部份學科可能較低）</a:t>
            </a:r>
            <a:endParaRPr/>
          </a:p>
          <a:p>
            <a:pPr marL="800100" lvl="1" indent="-4000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2400"/>
              <a:buFont typeface="MS PGothic"/>
              <a:buChar char="•"/>
            </a:pPr>
            <a:r>
              <a:rPr lang="zh-TW">
                <a:latin typeface="MS PGothic"/>
                <a:ea typeface="MS PGothic"/>
                <a:cs typeface="MS PGothic"/>
                <a:sym typeface="MS PGothic"/>
              </a:rPr>
              <a:t>家境清貧同學：全部均可申請專上學生資助計劃</a:t>
            </a:r>
            <a:endParaRPr>
              <a:latin typeface="MS PGothic"/>
              <a:ea typeface="MS PGothic"/>
              <a:cs typeface="MS PGothic"/>
              <a:sym typeface="MS P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0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511" name="Google Shape;511;p20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sp>
        <p:nvSpPr>
          <p:cNvPr id="512" name="Google Shape;512;p20"/>
          <p:cNvSpPr/>
          <p:nvPr/>
        </p:nvSpPr>
        <p:spPr>
          <a:xfrm>
            <a:off x="1083733" y="650239"/>
            <a:ext cx="10837335" cy="8629228"/>
          </a:xfrm>
          <a:prstGeom prst="rect">
            <a:avLst/>
          </a:prstGeom>
          <a:solidFill>
            <a:srgbClr val="CCECFF"/>
          </a:solidFill>
          <a:ln w="12700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Lustria"/>
              <a:buNone/>
            </a:pP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13" name="Google Shape;513;p20" descr="http://www.jupas.edu.hk/jupas/image/logo_cityu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6320" y="2384213"/>
            <a:ext cx="541867" cy="54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0" descr="http://www.jupas.edu.hk/jupas/image/logo_hkbu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4693" y="3251200"/>
            <a:ext cx="541867" cy="50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0" descr="http://www.jupas.edu.hk/jupas/image/logo_lu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4693" y="4009813"/>
            <a:ext cx="541867" cy="54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0" descr="http://www.jupas.edu.hk/jupas/image/logo_cuhk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6320" y="4768426"/>
            <a:ext cx="677334" cy="47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0" descr="http://www.jupas.edu.hk/jupas/image/logo_ied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6320" y="5527040"/>
            <a:ext cx="541867" cy="54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0"/>
          <p:cNvPicPr preferRelativeResize="0"/>
          <p:nvPr/>
        </p:nvPicPr>
        <p:blipFill rotWithShape="1">
          <a:blip r:embed="rId8">
            <a:alphaModFix/>
          </a:blip>
          <a:srcRect r="76841" b="14753"/>
          <a:stretch/>
        </p:blipFill>
        <p:spPr>
          <a:xfrm>
            <a:off x="3467946" y="8344746"/>
            <a:ext cx="650241" cy="6141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9" name="Google Shape;519;p20"/>
          <p:cNvGrpSpPr/>
          <p:nvPr/>
        </p:nvGrpSpPr>
        <p:grpSpPr>
          <a:xfrm>
            <a:off x="1192106" y="758613"/>
            <a:ext cx="10620590" cy="8333955"/>
            <a:chOff x="0" y="0"/>
            <a:chExt cx="10620587" cy="8333954"/>
          </a:xfrm>
        </p:grpSpPr>
        <p:grpSp>
          <p:nvGrpSpPr>
            <p:cNvPr id="520" name="Google Shape;520;p20"/>
            <p:cNvGrpSpPr/>
            <p:nvPr/>
          </p:nvGrpSpPr>
          <p:grpSpPr>
            <a:xfrm>
              <a:off x="8599" y="5249"/>
              <a:ext cx="10603391" cy="8328705"/>
              <a:chOff x="0" y="0"/>
              <a:chExt cx="10603390" cy="8328704"/>
            </a:xfrm>
          </p:grpSpPr>
          <p:grpSp>
            <p:nvGrpSpPr>
              <p:cNvPr id="521" name="Google Shape;521;p20"/>
              <p:cNvGrpSpPr/>
              <p:nvPr/>
            </p:nvGrpSpPr>
            <p:grpSpPr>
              <a:xfrm>
                <a:off x="0" y="0"/>
                <a:ext cx="3121680" cy="790450"/>
                <a:chOff x="0" y="0"/>
                <a:chExt cx="3121679" cy="790449"/>
              </a:xfrm>
            </p:grpSpPr>
            <p:grpSp>
              <p:nvGrpSpPr>
                <p:cNvPr id="522" name="Google Shape;522;p20"/>
                <p:cNvGrpSpPr/>
                <p:nvPr/>
              </p:nvGrpSpPr>
              <p:grpSpPr>
                <a:xfrm>
                  <a:off x="31532" y="0"/>
                  <a:ext cx="3058616" cy="790449"/>
                  <a:chOff x="0" y="0"/>
                  <a:chExt cx="3058615" cy="790448"/>
                </a:xfrm>
              </p:grpSpPr>
              <p:sp>
                <p:nvSpPr>
                  <p:cNvPr id="523" name="Google Shape;523;p20"/>
                  <p:cNvSpPr/>
                  <p:nvPr/>
                </p:nvSpPr>
                <p:spPr>
                  <a:xfrm>
                    <a:off x="0" y="0"/>
                    <a:ext cx="3058615" cy="705175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24" name="Google Shape;524;p20"/>
                  <p:cNvSpPr/>
                  <p:nvPr/>
                </p:nvSpPr>
                <p:spPr>
                  <a:xfrm>
                    <a:off x="0" y="0"/>
                    <a:ext cx="3058615" cy="7904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Helvetica Neue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 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25" name="Google Shape;525;p20"/>
                <p:cNvSpPr/>
                <p:nvPr/>
              </p:nvSpPr>
              <p:spPr>
                <a:xfrm>
                  <a:off x="0" y="0"/>
                  <a:ext cx="3121679" cy="705175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26" name="Google Shape;526;p20"/>
              <p:cNvGrpSpPr/>
              <p:nvPr/>
            </p:nvGrpSpPr>
            <p:grpSpPr>
              <a:xfrm>
                <a:off x="3121678" y="0"/>
                <a:ext cx="4804349" cy="841250"/>
                <a:chOff x="0" y="0"/>
                <a:chExt cx="4804347" cy="841249"/>
              </a:xfrm>
            </p:grpSpPr>
            <p:grpSp>
              <p:nvGrpSpPr>
                <p:cNvPr id="527" name="Google Shape;527;p20"/>
                <p:cNvGrpSpPr/>
                <p:nvPr/>
              </p:nvGrpSpPr>
              <p:grpSpPr>
                <a:xfrm>
                  <a:off x="31532" y="0"/>
                  <a:ext cx="4741284" cy="841249"/>
                  <a:chOff x="0" y="0"/>
                  <a:chExt cx="4741283" cy="841248"/>
                </a:xfrm>
              </p:grpSpPr>
              <p:sp>
                <p:nvSpPr>
                  <p:cNvPr id="528" name="Google Shape;528;p20"/>
                  <p:cNvSpPr/>
                  <p:nvPr/>
                </p:nvSpPr>
                <p:spPr>
                  <a:xfrm>
                    <a:off x="0" y="0"/>
                    <a:ext cx="4741283" cy="705175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29" name="Google Shape;529;p20"/>
                  <p:cNvSpPr/>
                  <p:nvPr/>
                </p:nvSpPr>
                <p:spPr>
                  <a:xfrm>
                    <a:off x="0" y="0"/>
                    <a:ext cx="4741283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6600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政府資助課程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30" name="Google Shape;530;p20"/>
                <p:cNvSpPr/>
                <p:nvPr/>
              </p:nvSpPr>
              <p:spPr>
                <a:xfrm>
                  <a:off x="0" y="0"/>
                  <a:ext cx="4804347" cy="705175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31" name="Google Shape;531;p20"/>
              <p:cNvGrpSpPr/>
              <p:nvPr/>
            </p:nvGrpSpPr>
            <p:grpSpPr>
              <a:xfrm>
                <a:off x="7926025" y="0"/>
                <a:ext cx="2677365" cy="841250"/>
                <a:chOff x="0" y="0"/>
                <a:chExt cx="2677363" cy="841249"/>
              </a:xfrm>
            </p:grpSpPr>
            <p:grpSp>
              <p:nvGrpSpPr>
                <p:cNvPr id="532" name="Google Shape;532;p20"/>
                <p:cNvGrpSpPr/>
                <p:nvPr/>
              </p:nvGrpSpPr>
              <p:grpSpPr>
                <a:xfrm>
                  <a:off x="31532" y="0"/>
                  <a:ext cx="2614300" cy="841249"/>
                  <a:chOff x="0" y="0"/>
                  <a:chExt cx="2614299" cy="841248"/>
                </a:xfrm>
              </p:grpSpPr>
              <p:sp>
                <p:nvSpPr>
                  <p:cNvPr id="533" name="Google Shape;533;p20"/>
                  <p:cNvSpPr/>
                  <p:nvPr/>
                </p:nvSpPr>
                <p:spPr>
                  <a:xfrm>
                    <a:off x="0" y="0"/>
                    <a:ext cx="2614299" cy="705175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34" name="Google Shape;534;p20"/>
                  <p:cNvSpPr/>
                  <p:nvPr/>
                </p:nvSpPr>
                <p:spPr>
                  <a:xfrm>
                    <a:off x="0" y="0"/>
                    <a:ext cx="2614299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0033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非政府資助課程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35" name="Google Shape;535;p20"/>
                <p:cNvSpPr/>
                <p:nvPr/>
              </p:nvSpPr>
              <p:spPr>
                <a:xfrm>
                  <a:off x="0" y="0"/>
                  <a:ext cx="2677363" cy="705175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36" name="Google Shape;536;p20"/>
              <p:cNvGrpSpPr/>
              <p:nvPr/>
            </p:nvGrpSpPr>
            <p:grpSpPr>
              <a:xfrm>
                <a:off x="0" y="705174"/>
                <a:ext cx="3121680" cy="874910"/>
                <a:chOff x="0" y="0"/>
                <a:chExt cx="3121679" cy="874908"/>
              </a:xfrm>
            </p:grpSpPr>
            <p:grpSp>
              <p:nvGrpSpPr>
                <p:cNvPr id="537" name="Google Shape;537;p20"/>
                <p:cNvGrpSpPr/>
                <p:nvPr/>
              </p:nvGrpSpPr>
              <p:grpSpPr>
                <a:xfrm>
                  <a:off x="31532" y="0"/>
                  <a:ext cx="3058616" cy="874908"/>
                  <a:chOff x="0" y="0"/>
                  <a:chExt cx="3058615" cy="874907"/>
                </a:xfrm>
              </p:grpSpPr>
              <p:sp>
                <p:nvSpPr>
                  <p:cNvPr id="538" name="Google Shape;538;p20"/>
                  <p:cNvSpPr/>
                  <p:nvPr/>
                </p:nvSpPr>
                <p:spPr>
                  <a:xfrm>
                    <a:off x="0" y="0"/>
                    <a:ext cx="3058615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39" name="Google Shape;539;p20"/>
                  <p:cNvSpPr/>
                  <p:nvPr/>
                </p:nvSpPr>
                <p:spPr>
                  <a:xfrm>
                    <a:off x="0" y="0"/>
                    <a:ext cx="3058615" cy="7904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Helvetica Neue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 </a:t>
                    </a:r>
                    <a:endParaRPr sz="22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0" name="Google Shape;540;p20"/>
                <p:cNvSpPr/>
                <p:nvPr/>
              </p:nvSpPr>
              <p:spPr>
                <a:xfrm>
                  <a:off x="0" y="0"/>
                  <a:ext cx="3121679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41" name="Google Shape;541;p20"/>
              <p:cNvGrpSpPr/>
              <p:nvPr/>
            </p:nvGrpSpPr>
            <p:grpSpPr>
              <a:xfrm>
                <a:off x="3121678" y="705174"/>
                <a:ext cx="2126986" cy="874910"/>
                <a:chOff x="0" y="0"/>
                <a:chExt cx="2126985" cy="874908"/>
              </a:xfrm>
            </p:grpSpPr>
            <p:grpSp>
              <p:nvGrpSpPr>
                <p:cNvPr id="542" name="Google Shape;542;p20"/>
                <p:cNvGrpSpPr/>
                <p:nvPr/>
              </p:nvGrpSpPr>
              <p:grpSpPr>
                <a:xfrm>
                  <a:off x="31532" y="0"/>
                  <a:ext cx="2063921" cy="874908"/>
                  <a:chOff x="0" y="0"/>
                  <a:chExt cx="2063920" cy="874907"/>
                </a:xfrm>
              </p:grpSpPr>
              <p:sp>
                <p:nvSpPr>
                  <p:cNvPr id="543" name="Google Shape;543;p20"/>
                  <p:cNvSpPr/>
                  <p:nvPr/>
                </p:nvSpPr>
                <p:spPr>
                  <a:xfrm>
                    <a:off x="0" y="0"/>
                    <a:ext cx="2063920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44" name="Google Shape;544;p20"/>
                  <p:cNvSpPr/>
                  <p:nvPr/>
                </p:nvSpPr>
                <p:spPr>
                  <a:xfrm>
                    <a:off x="0" y="0"/>
                    <a:ext cx="2063920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6600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學士學位課程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5" name="Google Shape;545;p20"/>
                <p:cNvSpPr/>
                <p:nvPr/>
              </p:nvSpPr>
              <p:spPr>
                <a:xfrm>
                  <a:off x="0" y="0"/>
                  <a:ext cx="2126985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46" name="Google Shape;546;p20"/>
              <p:cNvGrpSpPr/>
              <p:nvPr/>
            </p:nvGrpSpPr>
            <p:grpSpPr>
              <a:xfrm>
                <a:off x="5248662" y="705174"/>
                <a:ext cx="2677365" cy="1222251"/>
                <a:chOff x="0" y="0"/>
                <a:chExt cx="2677363" cy="1222249"/>
              </a:xfrm>
            </p:grpSpPr>
            <p:grpSp>
              <p:nvGrpSpPr>
                <p:cNvPr id="547" name="Google Shape;547;p20"/>
                <p:cNvGrpSpPr/>
                <p:nvPr/>
              </p:nvGrpSpPr>
              <p:grpSpPr>
                <a:xfrm>
                  <a:off x="31532" y="0"/>
                  <a:ext cx="2614300" cy="1222249"/>
                  <a:chOff x="0" y="0"/>
                  <a:chExt cx="2614299" cy="1222248"/>
                </a:xfrm>
              </p:grpSpPr>
              <p:sp>
                <p:nvSpPr>
                  <p:cNvPr id="548" name="Google Shape;548;p20"/>
                  <p:cNvSpPr/>
                  <p:nvPr/>
                </p:nvSpPr>
                <p:spPr>
                  <a:xfrm>
                    <a:off x="0" y="0"/>
                    <a:ext cx="2614299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49" name="Google Shape;549;p20"/>
                  <p:cNvSpPr/>
                  <p:nvPr/>
                </p:nvSpPr>
                <p:spPr>
                  <a:xfrm>
                    <a:off x="0" y="0"/>
                    <a:ext cx="2614299" cy="1222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6600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6600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副學位/高級文憑課程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0" name="Google Shape;550;p20"/>
                <p:cNvSpPr/>
                <p:nvPr/>
              </p:nvSpPr>
              <p:spPr>
                <a:xfrm>
                  <a:off x="0" y="0"/>
                  <a:ext cx="2677363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51" name="Google Shape;551;p20"/>
              <p:cNvGrpSpPr/>
              <p:nvPr/>
            </p:nvGrpSpPr>
            <p:grpSpPr>
              <a:xfrm>
                <a:off x="7926025" y="705174"/>
                <a:ext cx="2677365" cy="874910"/>
                <a:chOff x="0" y="0"/>
                <a:chExt cx="2677363" cy="874908"/>
              </a:xfrm>
            </p:grpSpPr>
            <p:grpSp>
              <p:nvGrpSpPr>
                <p:cNvPr id="552" name="Google Shape;552;p20"/>
                <p:cNvGrpSpPr/>
                <p:nvPr/>
              </p:nvGrpSpPr>
              <p:grpSpPr>
                <a:xfrm>
                  <a:off x="31532" y="0"/>
                  <a:ext cx="2614300" cy="874908"/>
                  <a:chOff x="0" y="0"/>
                  <a:chExt cx="2614299" cy="874907"/>
                </a:xfrm>
              </p:grpSpPr>
              <p:sp>
                <p:nvSpPr>
                  <p:cNvPr id="553" name="Google Shape;553;p20"/>
                  <p:cNvSpPr/>
                  <p:nvPr/>
                </p:nvSpPr>
                <p:spPr>
                  <a:xfrm>
                    <a:off x="0" y="0"/>
                    <a:ext cx="2614299" cy="874907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54" name="Google Shape;554;p20"/>
                  <p:cNvSpPr/>
                  <p:nvPr/>
                </p:nvSpPr>
                <p:spPr>
                  <a:xfrm>
                    <a:off x="0" y="0"/>
                    <a:ext cx="2614299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33CC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0033CC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學士學位課程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5" name="Google Shape;555;p20"/>
                <p:cNvSpPr/>
                <p:nvPr/>
              </p:nvSpPr>
              <p:spPr>
                <a:xfrm>
                  <a:off x="0" y="0"/>
                  <a:ext cx="2677363" cy="874907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56" name="Google Shape;556;p20"/>
              <p:cNvGrpSpPr/>
              <p:nvPr/>
            </p:nvGrpSpPr>
            <p:grpSpPr>
              <a:xfrm>
                <a:off x="0" y="1580081"/>
                <a:ext cx="3121680" cy="841251"/>
                <a:chOff x="0" y="0"/>
                <a:chExt cx="3121679" cy="841249"/>
              </a:xfrm>
            </p:grpSpPr>
            <p:grpSp>
              <p:nvGrpSpPr>
                <p:cNvPr id="557" name="Google Shape;55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558" name="Google Shape;55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59" name="Google Shape;55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香港城市大學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0" name="Google Shape;56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61" name="Google Shape;561;p20"/>
              <p:cNvGrpSpPr/>
              <p:nvPr/>
            </p:nvGrpSpPr>
            <p:grpSpPr>
              <a:xfrm>
                <a:off x="3121678" y="1580081"/>
                <a:ext cx="2126986" cy="738425"/>
                <a:chOff x="0" y="0"/>
                <a:chExt cx="2126985" cy="738423"/>
              </a:xfrm>
            </p:grpSpPr>
            <p:grpSp>
              <p:nvGrpSpPr>
                <p:cNvPr id="562" name="Google Shape;56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563" name="Google Shape;56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5" name="Google Shape;56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66" name="Google Shape;566;p20"/>
              <p:cNvGrpSpPr/>
              <p:nvPr/>
            </p:nvGrpSpPr>
            <p:grpSpPr>
              <a:xfrm>
                <a:off x="5248662" y="1554068"/>
                <a:ext cx="2677365" cy="790453"/>
                <a:chOff x="0" y="12982"/>
                <a:chExt cx="2677363" cy="790451"/>
              </a:xfrm>
            </p:grpSpPr>
            <p:grpSp>
              <p:nvGrpSpPr>
                <p:cNvPr id="567" name="Google Shape;56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568" name="Google Shape;56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69" name="Google Shape;56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AD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$31575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70" name="Google Shape;57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71" name="Google Shape;571;p20"/>
              <p:cNvGrpSpPr/>
              <p:nvPr/>
            </p:nvGrpSpPr>
            <p:grpSpPr>
              <a:xfrm>
                <a:off x="7926025" y="1554068"/>
                <a:ext cx="2677365" cy="790453"/>
                <a:chOff x="0" y="12982"/>
                <a:chExt cx="2677363" cy="790451"/>
              </a:xfrm>
            </p:grpSpPr>
            <p:grpSp>
              <p:nvGrpSpPr>
                <p:cNvPr id="572" name="Google Shape;57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573" name="Google Shape;57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74" name="Google Shape;57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75" name="Google Shape;57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76" name="Google Shape;576;p20"/>
              <p:cNvGrpSpPr/>
              <p:nvPr/>
            </p:nvGrpSpPr>
            <p:grpSpPr>
              <a:xfrm>
                <a:off x="0" y="2318503"/>
                <a:ext cx="3121680" cy="841251"/>
                <a:chOff x="0" y="0"/>
                <a:chExt cx="3121679" cy="841249"/>
              </a:xfrm>
            </p:grpSpPr>
            <p:grpSp>
              <p:nvGrpSpPr>
                <p:cNvPr id="577" name="Google Shape;57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578" name="Google Shape;57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79" name="Google Shape;57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香港浸會大學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80" name="Google Shape;58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81" name="Google Shape;581;p20"/>
              <p:cNvGrpSpPr/>
              <p:nvPr/>
            </p:nvGrpSpPr>
            <p:grpSpPr>
              <a:xfrm>
                <a:off x="3121678" y="2318503"/>
                <a:ext cx="2126986" cy="738424"/>
                <a:chOff x="0" y="0"/>
                <a:chExt cx="2126985" cy="738423"/>
              </a:xfrm>
            </p:grpSpPr>
            <p:grpSp>
              <p:nvGrpSpPr>
                <p:cNvPr id="582" name="Google Shape;58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583" name="Google Shape;58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84" name="Google Shape;58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85" name="Google Shape;58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86" name="Google Shape;586;p20"/>
              <p:cNvGrpSpPr/>
              <p:nvPr/>
            </p:nvGrpSpPr>
            <p:grpSpPr>
              <a:xfrm>
                <a:off x="5248662" y="2292490"/>
                <a:ext cx="2677365" cy="790452"/>
                <a:chOff x="0" y="12982"/>
                <a:chExt cx="2677363" cy="790451"/>
              </a:xfrm>
            </p:grpSpPr>
            <p:grpSp>
              <p:nvGrpSpPr>
                <p:cNvPr id="587" name="Google Shape;58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588" name="Google Shape;58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89" name="Google Shape;58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90" name="Google Shape;59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91" name="Google Shape;591;p20"/>
              <p:cNvGrpSpPr/>
              <p:nvPr/>
            </p:nvGrpSpPr>
            <p:grpSpPr>
              <a:xfrm>
                <a:off x="7926025" y="2292490"/>
                <a:ext cx="2677365" cy="790452"/>
                <a:chOff x="0" y="12982"/>
                <a:chExt cx="2677363" cy="790451"/>
              </a:xfrm>
            </p:grpSpPr>
            <p:grpSp>
              <p:nvGrpSpPr>
                <p:cNvPr id="592" name="Google Shape;59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593" name="Google Shape;59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94" name="Google Shape;59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95" name="Google Shape;59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596" name="Google Shape;596;p20"/>
              <p:cNvGrpSpPr/>
              <p:nvPr/>
            </p:nvGrpSpPr>
            <p:grpSpPr>
              <a:xfrm>
                <a:off x="0" y="3056924"/>
                <a:ext cx="3121680" cy="841251"/>
                <a:chOff x="0" y="0"/>
                <a:chExt cx="3121679" cy="841249"/>
              </a:xfrm>
            </p:grpSpPr>
            <p:grpSp>
              <p:nvGrpSpPr>
                <p:cNvPr id="597" name="Google Shape;59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598" name="Google Shape;59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599" name="Google Shape;59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嶺南大學  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00" name="Google Shape;60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01" name="Google Shape;601;p20"/>
              <p:cNvGrpSpPr/>
              <p:nvPr/>
            </p:nvGrpSpPr>
            <p:grpSpPr>
              <a:xfrm>
                <a:off x="3121678" y="3056924"/>
                <a:ext cx="2126986" cy="738425"/>
                <a:chOff x="0" y="0"/>
                <a:chExt cx="2126985" cy="738423"/>
              </a:xfrm>
            </p:grpSpPr>
            <p:grpSp>
              <p:nvGrpSpPr>
                <p:cNvPr id="602" name="Google Shape;60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603" name="Google Shape;60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04" name="Google Shape;60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05" name="Google Shape;60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06" name="Google Shape;606;p20"/>
              <p:cNvGrpSpPr/>
              <p:nvPr/>
            </p:nvGrpSpPr>
            <p:grpSpPr>
              <a:xfrm>
                <a:off x="5248662" y="3030911"/>
                <a:ext cx="2677365" cy="790453"/>
                <a:chOff x="0" y="12982"/>
                <a:chExt cx="2677363" cy="790451"/>
              </a:xfrm>
            </p:grpSpPr>
            <p:grpSp>
              <p:nvGrpSpPr>
                <p:cNvPr id="607" name="Google Shape;60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08" name="Google Shape;60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09" name="Google Shape;60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10" name="Google Shape;61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11" name="Google Shape;611;p20"/>
              <p:cNvGrpSpPr/>
              <p:nvPr/>
            </p:nvGrpSpPr>
            <p:grpSpPr>
              <a:xfrm>
                <a:off x="7926025" y="3030911"/>
                <a:ext cx="2677365" cy="790453"/>
                <a:chOff x="0" y="12982"/>
                <a:chExt cx="2677363" cy="790451"/>
              </a:xfrm>
            </p:grpSpPr>
            <p:grpSp>
              <p:nvGrpSpPr>
                <p:cNvPr id="612" name="Google Shape;61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13" name="Google Shape;61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14" name="Google Shape;61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15" name="Google Shape;61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16" name="Google Shape;616;p20"/>
              <p:cNvGrpSpPr/>
              <p:nvPr/>
            </p:nvGrpSpPr>
            <p:grpSpPr>
              <a:xfrm>
                <a:off x="0" y="3795346"/>
                <a:ext cx="3121680" cy="841251"/>
                <a:chOff x="0" y="0"/>
                <a:chExt cx="3121679" cy="841249"/>
              </a:xfrm>
            </p:grpSpPr>
            <p:grpSp>
              <p:nvGrpSpPr>
                <p:cNvPr id="617" name="Google Shape;61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618" name="Google Shape;61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19" name="Google Shape;61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香港中文大學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20" name="Google Shape;62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21" name="Google Shape;621;p20"/>
              <p:cNvGrpSpPr/>
              <p:nvPr/>
            </p:nvGrpSpPr>
            <p:grpSpPr>
              <a:xfrm>
                <a:off x="3121678" y="3795346"/>
                <a:ext cx="2126986" cy="738424"/>
                <a:chOff x="0" y="0"/>
                <a:chExt cx="2126985" cy="738423"/>
              </a:xfrm>
            </p:grpSpPr>
            <p:grpSp>
              <p:nvGrpSpPr>
                <p:cNvPr id="622" name="Google Shape;62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623" name="Google Shape;62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24" name="Google Shape;62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25" name="Google Shape;62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26" name="Google Shape;626;p20"/>
              <p:cNvGrpSpPr/>
              <p:nvPr/>
            </p:nvGrpSpPr>
            <p:grpSpPr>
              <a:xfrm>
                <a:off x="5248662" y="3769332"/>
                <a:ext cx="2677365" cy="790453"/>
                <a:chOff x="0" y="12982"/>
                <a:chExt cx="2677363" cy="790451"/>
              </a:xfrm>
            </p:grpSpPr>
            <p:grpSp>
              <p:nvGrpSpPr>
                <p:cNvPr id="627" name="Google Shape;62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28" name="Google Shape;62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29" name="Google Shape;62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30" name="Google Shape;63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31" name="Google Shape;631;p20"/>
              <p:cNvGrpSpPr/>
              <p:nvPr/>
            </p:nvGrpSpPr>
            <p:grpSpPr>
              <a:xfrm>
                <a:off x="7926025" y="3769332"/>
                <a:ext cx="2677365" cy="790453"/>
                <a:chOff x="0" y="12982"/>
                <a:chExt cx="2677363" cy="790451"/>
              </a:xfrm>
            </p:grpSpPr>
            <p:grpSp>
              <p:nvGrpSpPr>
                <p:cNvPr id="632" name="Google Shape;63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33" name="Google Shape;63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34" name="Google Shape;63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35" name="Google Shape;63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36" name="Google Shape;636;p20"/>
              <p:cNvGrpSpPr/>
              <p:nvPr/>
            </p:nvGrpSpPr>
            <p:grpSpPr>
              <a:xfrm>
                <a:off x="0" y="4533767"/>
                <a:ext cx="3121680" cy="738425"/>
                <a:chOff x="0" y="0"/>
                <a:chExt cx="3121679" cy="738423"/>
              </a:xfrm>
            </p:grpSpPr>
            <p:grpSp>
              <p:nvGrpSpPr>
                <p:cNvPr id="637" name="Google Shape;637;p20"/>
                <p:cNvGrpSpPr/>
                <p:nvPr/>
              </p:nvGrpSpPr>
              <p:grpSpPr>
                <a:xfrm>
                  <a:off x="31532" y="0"/>
                  <a:ext cx="3058616" cy="738423"/>
                  <a:chOff x="0" y="0"/>
                  <a:chExt cx="3058615" cy="738422"/>
                </a:xfrm>
              </p:grpSpPr>
              <p:sp>
                <p:nvSpPr>
                  <p:cNvPr id="638" name="Google Shape;63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39" name="Google Shape;639;p20"/>
                  <p:cNvSpPr/>
                  <p:nvPr/>
                </p:nvSpPr>
                <p:spPr>
                  <a:xfrm>
                    <a:off x="0" y="0"/>
                    <a:ext cx="3058615" cy="4698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香港教育大學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40" name="Google Shape;64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41" name="Google Shape;641;p20"/>
              <p:cNvGrpSpPr/>
              <p:nvPr/>
            </p:nvGrpSpPr>
            <p:grpSpPr>
              <a:xfrm>
                <a:off x="3121678" y="4533767"/>
                <a:ext cx="2126986" cy="738424"/>
                <a:chOff x="0" y="0"/>
                <a:chExt cx="2126985" cy="738423"/>
              </a:xfrm>
            </p:grpSpPr>
            <p:grpSp>
              <p:nvGrpSpPr>
                <p:cNvPr id="642" name="Google Shape;64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643" name="Google Shape;64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44" name="Google Shape;64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45" name="Google Shape;64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46" name="Google Shape;646;p20"/>
              <p:cNvGrpSpPr/>
              <p:nvPr/>
            </p:nvGrpSpPr>
            <p:grpSpPr>
              <a:xfrm>
                <a:off x="5248662" y="4037750"/>
                <a:ext cx="2677365" cy="1450853"/>
                <a:chOff x="0" y="-113840"/>
                <a:chExt cx="2677363" cy="1450851"/>
              </a:xfrm>
            </p:grpSpPr>
            <p:grpSp>
              <p:nvGrpSpPr>
                <p:cNvPr id="647" name="Google Shape;647;p20"/>
                <p:cNvGrpSpPr/>
                <p:nvPr/>
              </p:nvGrpSpPr>
              <p:grpSpPr>
                <a:xfrm>
                  <a:off x="31532" y="-113840"/>
                  <a:ext cx="2645831" cy="1450851"/>
                  <a:chOff x="0" y="-113840"/>
                  <a:chExt cx="2645830" cy="1450849"/>
                </a:xfrm>
              </p:grpSpPr>
              <p:sp>
                <p:nvSpPr>
                  <p:cNvPr id="648" name="Google Shape;648;p20"/>
                  <p:cNvSpPr/>
                  <p:nvPr/>
                </p:nvSpPr>
                <p:spPr>
                  <a:xfrm>
                    <a:off x="0" y="382177"/>
                    <a:ext cx="2614299" cy="738423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49" name="Google Shape;649;p20"/>
                  <p:cNvSpPr/>
                  <p:nvPr/>
                </p:nvSpPr>
                <p:spPr>
                  <a:xfrm>
                    <a:off x="31531" y="-113840"/>
                    <a:ext cx="2614299" cy="14508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3600"/>
                      <a:buFont typeface="Lustria"/>
                      <a:buNone/>
                    </a:pPr>
                    <a:endParaRPr sz="3600" b="1" i="0" u="none" strike="noStrike" cap="none">
                      <a:solidFill>
                        <a:srgbClr val="21212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HD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$15040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50" name="Google Shape;650;p20"/>
                <p:cNvSpPr/>
                <p:nvPr/>
              </p:nvSpPr>
              <p:spPr>
                <a:xfrm>
                  <a:off x="0" y="382177"/>
                  <a:ext cx="2677363" cy="738423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51" name="Google Shape;651;p20"/>
              <p:cNvGrpSpPr/>
              <p:nvPr/>
            </p:nvGrpSpPr>
            <p:grpSpPr>
              <a:xfrm>
                <a:off x="7926025" y="4507754"/>
                <a:ext cx="2677365" cy="790453"/>
                <a:chOff x="0" y="12982"/>
                <a:chExt cx="2677363" cy="790451"/>
              </a:xfrm>
            </p:grpSpPr>
            <p:grpSp>
              <p:nvGrpSpPr>
                <p:cNvPr id="652" name="Google Shape;65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53" name="Google Shape;65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54" name="Google Shape;65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55" name="Google Shape;65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56" name="Google Shape;656;p20"/>
              <p:cNvGrpSpPr/>
              <p:nvPr/>
            </p:nvGrpSpPr>
            <p:grpSpPr>
              <a:xfrm>
                <a:off x="0" y="5272189"/>
                <a:ext cx="3121680" cy="841251"/>
                <a:chOff x="0" y="0"/>
                <a:chExt cx="3121679" cy="841249"/>
              </a:xfrm>
            </p:grpSpPr>
            <p:grpSp>
              <p:nvGrpSpPr>
                <p:cNvPr id="657" name="Google Shape;65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658" name="Google Shape;65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59" name="Google Shape;65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香港理工大學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60" name="Google Shape;66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61" name="Google Shape;661;p20"/>
              <p:cNvGrpSpPr/>
              <p:nvPr/>
            </p:nvGrpSpPr>
            <p:grpSpPr>
              <a:xfrm>
                <a:off x="3121678" y="5272189"/>
                <a:ext cx="2126986" cy="738424"/>
                <a:chOff x="0" y="0"/>
                <a:chExt cx="2126985" cy="738423"/>
              </a:xfrm>
            </p:grpSpPr>
            <p:grpSp>
              <p:nvGrpSpPr>
                <p:cNvPr id="662" name="Google Shape;66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663" name="Google Shape;66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64" name="Google Shape;66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65" name="Google Shape;66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66" name="Google Shape;666;p20"/>
              <p:cNvGrpSpPr/>
              <p:nvPr/>
            </p:nvGrpSpPr>
            <p:grpSpPr>
              <a:xfrm>
                <a:off x="5248662" y="5246175"/>
                <a:ext cx="2677365" cy="790453"/>
                <a:chOff x="0" y="12982"/>
                <a:chExt cx="2677363" cy="790451"/>
              </a:xfrm>
            </p:grpSpPr>
            <p:grpSp>
              <p:nvGrpSpPr>
                <p:cNvPr id="667" name="Google Shape;66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68" name="Google Shape;66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69" name="Google Shape;66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HD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$31575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70" name="Google Shape;67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71" name="Google Shape;671;p20"/>
              <p:cNvGrpSpPr/>
              <p:nvPr/>
            </p:nvGrpSpPr>
            <p:grpSpPr>
              <a:xfrm>
                <a:off x="7926025" y="5246175"/>
                <a:ext cx="2677365" cy="790453"/>
                <a:chOff x="0" y="12982"/>
                <a:chExt cx="2677363" cy="790451"/>
              </a:xfrm>
            </p:grpSpPr>
            <p:grpSp>
              <p:nvGrpSpPr>
                <p:cNvPr id="672" name="Google Shape;67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75" name="Google Shape;67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76" name="Google Shape;676;p20"/>
              <p:cNvGrpSpPr/>
              <p:nvPr/>
            </p:nvGrpSpPr>
            <p:grpSpPr>
              <a:xfrm>
                <a:off x="0" y="6010610"/>
                <a:ext cx="3121680" cy="841251"/>
                <a:chOff x="0" y="0"/>
                <a:chExt cx="3121679" cy="841249"/>
              </a:xfrm>
            </p:grpSpPr>
            <p:grpSp>
              <p:nvGrpSpPr>
                <p:cNvPr id="677" name="Google Shape;67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678" name="Google Shape;67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79" name="Google Shape;67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香港科技大學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80" name="Google Shape;68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81" name="Google Shape;681;p20"/>
              <p:cNvGrpSpPr/>
              <p:nvPr/>
            </p:nvGrpSpPr>
            <p:grpSpPr>
              <a:xfrm>
                <a:off x="3121678" y="6010610"/>
                <a:ext cx="2126986" cy="738424"/>
                <a:chOff x="0" y="0"/>
                <a:chExt cx="2126985" cy="738423"/>
              </a:xfrm>
            </p:grpSpPr>
            <p:grpSp>
              <p:nvGrpSpPr>
                <p:cNvPr id="682" name="Google Shape;68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683" name="Google Shape;68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84" name="Google Shape;68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85" name="Google Shape;68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86" name="Google Shape;686;p20"/>
              <p:cNvGrpSpPr/>
              <p:nvPr/>
            </p:nvGrpSpPr>
            <p:grpSpPr>
              <a:xfrm>
                <a:off x="5248662" y="5984597"/>
                <a:ext cx="2677365" cy="790453"/>
                <a:chOff x="0" y="12982"/>
                <a:chExt cx="2677363" cy="790451"/>
              </a:xfrm>
            </p:grpSpPr>
            <p:grpSp>
              <p:nvGrpSpPr>
                <p:cNvPr id="687" name="Google Shape;68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90" name="Google Shape;69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91" name="Google Shape;691;p20"/>
              <p:cNvGrpSpPr/>
              <p:nvPr/>
            </p:nvGrpSpPr>
            <p:grpSpPr>
              <a:xfrm>
                <a:off x="7926025" y="5984597"/>
                <a:ext cx="2677365" cy="790453"/>
                <a:chOff x="0" y="12982"/>
                <a:chExt cx="2677363" cy="790451"/>
              </a:xfrm>
            </p:grpSpPr>
            <p:grpSp>
              <p:nvGrpSpPr>
                <p:cNvPr id="692" name="Google Shape;69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693" name="Google Shape;69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94" name="Google Shape;69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95" name="Google Shape;69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696" name="Google Shape;696;p20"/>
              <p:cNvGrpSpPr/>
              <p:nvPr/>
            </p:nvGrpSpPr>
            <p:grpSpPr>
              <a:xfrm>
                <a:off x="0" y="6749032"/>
                <a:ext cx="3121680" cy="841251"/>
                <a:chOff x="0" y="0"/>
                <a:chExt cx="3121679" cy="841249"/>
              </a:xfrm>
            </p:grpSpPr>
            <p:grpSp>
              <p:nvGrpSpPr>
                <p:cNvPr id="697" name="Google Shape;69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698" name="Google Shape;69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699" name="Google Shape;69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香港大學    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00" name="Google Shape;70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01" name="Google Shape;701;p20"/>
              <p:cNvGrpSpPr/>
              <p:nvPr/>
            </p:nvGrpSpPr>
            <p:grpSpPr>
              <a:xfrm>
                <a:off x="3121678" y="6749032"/>
                <a:ext cx="2126986" cy="738424"/>
                <a:chOff x="0" y="0"/>
                <a:chExt cx="2126985" cy="738423"/>
              </a:xfrm>
            </p:grpSpPr>
            <p:grpSp>
              <p:nvGrpSpPr>
                <p:cNvPr id="702" name="Google Shape;702;p20"/>
                <p:cNvGrpSpPr/>
                <p:nvPr/>
              </p:nvGrpSpPr>
              <p:grpSpPr>
                <a:xfrm>
                  <a:off x="31532" y="0"/>
                  <a:ext cx="2063921" cy="738423"/>
                  <a:chOff x="0" y="0"/>
                  <a:chExt cx="2063920" cy="738422"/>
                </a:xfrm>
              </p:grpSpPr>
              <p:sp>
                <p:nvSpPr>
                  <p:cNvPr id="703" name="Google Shape;703;p20"/>
                  <p:cNvSpPr/>
                  <p:nvPr/>
                </p:nvSpPr>
                <p:spPr>
                  <a:xfrm>
                    <a:off x="0" y="0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04" name="Google Shape;704;p20"/>
                  <p:cNvSpPr/>
                  <p:nvPr/>
                </p:nvSpPr>
                <p:spPr>
                  <a:xfrm>
                    <a:off x="0" y="139086"/>
                    <a:ext cx="2063920" cy="4602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$42100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05" name="Google Shape;705;p20"/>
                <p:cNvSpPr/>
                <p:nvPr/>
              </p:nvSpPr>
              <p:spPr>
                <a:xfrm>
                  <a:off x="0" y="0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06" name="Google Shape;706;p20"/>
              <p:cNvGrpSpPr/>
              <p:nvPr/>
            </p:nvGrpSpPr>
            <p:grpSpPr>
              <a:xfrm>
                <a:off x="5248662" y="6723018"/>
                <a:ext cx="2677365" cy="790453"/>
                <a:chOff x="0" y="12982"/>
                <a:chExt cx="2677363" cy="790451"/>
              </a:xfrm>
            </p:grpSpPr>
            <p:grpSp>
              <p:nvGrpSpPr>
                <p:cNvPr id="707" name="Google Shape;70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708" name="Google Shape;70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09" name="Google Shape;70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10" name="Google Shape;71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11" name="Google Shape;711;p20"/>
              <p:cNvGrpSpPr/>
              <p:nvPr/>
            </p:nvGrpSpPr>
            <p:grpSpPr>
              <a:xfrm>
                <a:off x="7926025" y="6723018"/>
                <a:ext cx="2677365" cy="790453"/>
                <a:chOff x="0" y="12982"/>
                <a:chExt cx="2677363" cy="790451"/>
              </a:xfrm>
            </p:grpSpPr>
            <p:grpSp>
              <p:nvGrpSpPr>
                <p:cNvPr id="712" name="Google Shape;712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713" name="Google Shape;713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14" name="Google Shape;714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15" name="Google Shape;715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16" name="Google Shape;716;p20"/>
              <p:cNvGrpSpPr/>
              <p:nvPr/>
            </p:nvGrpSpPr>
            <p:grpSpPr>
              <a:xfrm>
                <a:off x="0" y="7487453"/>
                <a:ext cx="3121680" cy="841251"/>
                <a:chOff x="0" y="0"/>
                <a:chExt cx="3121679" cy="841249"/>
              </a:xfrm>
            </p:grpSpPr>
            <p:grpSp>
              <p:nvGrpSpPr>
                <p:cNvPr id="717" name="Google Shape;717;p20"/>
                <p:cNvGrpSpPr/>
                <p:nvPr/>
              </p:nvGrpSpPr>
              <p:grpSpPr>
                <a:xfrm>
                  <a:off x="31532" y="0"/>
                  <a:ext cx="3058616" cy="841249"/>
                  <a:chOff x="0" y="0"/>
                  <a:chExt cx="3058615" cy="841248"/>
                </a:xfrm>
              </p:grpSpPr>
              <p:sp>
                <p:nvSpPr>
                  <p:cNvPr id="718" name="Google Shape;718;p20"/>
                  <p:cNvSpPr/>
                  <p:nvPr/>
                </p:nvSpPr>
                <p:spPr>
                  <a:xfrm>
                    <a:off x="0" y="0"/>
                    <a:ext cx="3058615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19" name="Google Shape;719;p20"/>
                  <p:cNvSpPr/>
                  <p:nvPr/>
                </p:nvSpPr>
                <p:spPr>
                  <a:xfrm>
                    <a:off x="0" y="0"/>
                    <a:ext cx="3058615" cy="8412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香港公開大學 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20" name="Google Shape;720;p20"/>
                <p:cNvSpPr/>
                <p:nvPr/>
              </p:nvSpPr>
              <p:spPr>
                <a:xfrm>
                  <a:off x="0" y="0"/>
                  <a:ext cx="3121679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21" name="Google Shape;721;p20"/>
              <p:cNvGrpSpPr/>
              <p:nvPr/>
            </p:nvGrpSpPr>
            <p:grpSpPr>
              <a:xfrm>
                <a:off x="3121678" y="7461440"/>
                <a:ext cx="2126986" cy="790452"/>
                <a:chOff x="0" y="12982"/>
                <a:chExt cx="2126985" cy="790451"/>
              </a:xfrm>
            </p:grpSpPr>
            <p:grpSp>
              <p:nvGrpSpPr>
                <p:cNvPr id="722" name="Google Shape;722;p20"/>
                <p:cNvGrpSpPr/>
                <p:nvPr/>
              </p:nvGrpSpPr>
              <p:grpSpPr>
                <a:xfrm>
                  <a:off x="31532" y="12982"/>
                  <a:ext cx="2063921" cy="790451"/>
                  <a:chOff x="0" y="12982"/>
                  <a:chExt cx="2063920" cy="790449"/>
                </a:xfrm>
              </p:grpSpPr>
              <p:sp>
                <p:nvSpPr>
                  <p:cNvPr id="723" name="Google Shape;723;p20"/>
                  <p:cNvSpPr/>
                  <p:nvPr/>
                </p:nvSpPr>
                <p:spPr>
                  <a:xfrm>
                    <a:off x="0" y="38995"/>
                    <a:ext cx="2063920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24" name="Google Shape;724;p20"/>
                  <p:cNvSpPr/>
                  <p:nvPr/>
                </p:nvSpPr>
                <p:spPr>
                  <a:xfrm>
                    <a:off x="0" y="12982"/>
                    <a:ext cx="2063920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25" name="Google Shape;725;p20"/>
                <p:cNvSpPr/>
                <p:nvPr/>
              </p:nvSpPr>
              <p:spPr>
                <a:xfrm>
                  <a:off x="0" y="38995"/>
                  <a:ext cx="2126985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26" name="Google Shape;726;p20"/>
              <p:cNvGrpSpPr/>
              <p:nvPr/>
            </p:nvGrpSpPr>
            <p:grpSpPr>
              <a:xfrm>
                <a:off x="5248662" y="7461440"/>
                <a:ext cx="2677365" cy="790452"/>
                <a:chOff x="0" y="12982"/>
                <a:chExt cx="2677363" cy="790451"/>
              </a:xfrm>
            </p:grpSpPr>
            <p:grpSp>
              <p:nvGrpSpPr>
                <p:cNvPr id="727" name="Google Shape;727;p20"/>
                <p:cNvGrpSpPr/>
                <p:nvPr/>
              </p:nvGrpSpPr>
              <p:grpSpPr>
                <a:xfrm>
                  <a:off x="31532" y="12982"/>
                  <a:ext cx="2614300" cy="790451"/>
                  <a:chOff x="0" y="12982"/>
                  <a:chExt cx="2614299" cy="790449"/>
                </a:xfrm>
              </p:grpSpPr>
              <p:sp>
                <p:nvSpPr>
                  <p:cNvPr id="728" name="Google Shape;728;p20"/>
                  <p:cNvSpPr/>
                  <p:nvPr/>
                </p:nvSpPr>
                <p:spPr>
                  <a:xfrm>
                    <a:off x="0" y="38995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29" name="Google Shape;729;p20"/>
                  <p:cNvSpPr/>
                  <p:nvPr/>
                </p:nvSpPr>
                <p:spPr>
                  <a:xfrm>
                    <a:off x="0" y="12982"/>
                    <a:ext cx="2614299" cy="7904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--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30" name="Google Shape;730;p20"/>
                <p:cNvSpPr/>
                <p:nvPr/>
              </p:nvSpPr>
              <p:spPr>
                <a:xfrm>
                  <a:off x="0" y="38995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731" name="Google Shape;731;p20"/>
              <p:cNvGrpSpPr/>
              <p:nvPr/>
            </p:nvGrpSpPr>
            <p:grpSpPr>
              <a:xfrm>
                <a:off x="7926025" y="7452454"/>
                <a:ext cx="2677365" cy="808424"/>
                <a:chOff x="0" y="-34998"/>
                <a:chExt cx="2677363" cy="808422"/>
              </a:xfrm>
            </p:grpSpPr>
            <p:grpSp>
              <p:nvGrpSpPr>
                <p:cNvPr id="732" name="Google Shape;732;p20"/>
                <p:cNvGrpSpPr/>
                <p:nvPr/>
              </p:nvGrpSpPr>
              <p:grpSpPr>
                <a:xfrm>
                  <a:off x="31532" y="-34998"/>
                  <a:ext cx="2614300" cy="808422"/>
                  <a:chOff x="0" y="-34997"/>
                  <a:chExt cx="2614299" cy="808420"/>
                </a:xfrm>
              </p:grpSpPr>
              <p:sp>
                <p:nvSpPr>
                  <p:cNvPr id="733" name="Google Shape;733;p20"/>
                  <p:cNvSpPr/>
                  <p:nvPr/>
                </p:nvSpPr>
                <p:spPr>
                  <a:xfrm>
                    <a:off x="0" y="0"/>
                    <a:ext cx="2614299" cy="738422"/>
                  </a:xfrm>
                  <a:prstGeom prst="rect">
                    <a:avLst/>
                  </a:prstGeom>
                  <a:noFill/>
                  <a:ln w="38100" cap="sq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65000" tIns="65000" rIns="65000" bIns="65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3600"/>
                      <a:buFont typeface="Arial"/>
                      <a:buNone/>
                    </a:pPr>
                    <a:endParaRPr sz="3600" b="0" i="0" u="none" strike="noStrike" cap="none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endParaRPr>
                  </a:p>
                </p:txBody>
              </p:sp>
              <p:sp>
                <p:nvSpPr>
                  <p:cNvPr id="734" name="Google Shape;734;p20"/>
                  <p:cNvSpPr/>
                  <p:nvPr/>
                </p:nvSpPr>
                <p:spPr>
                  <a:xfrm>
                    <a:off x="0" y="-34997"/>
                    <a:ext cx="2614299" cy="8084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5000" tIns="65000" rIns="65000" bIns="65000" anchor="ctr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12121"/>
                      </a:buClr>
                      <a:buSzPts val="2200"/>
                      <a:buFont typeface="Arial"/>
                      <a:buNone/>
                    </a:pPr>
                    <a:r>
                      <a:rPr lang="zh-TW" sz="2200" b="1" i="0" u="none" strike="noStrike" cap="none">
                        <a:solidFill>
                          <a:srgbClr val="21212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$69000-$137275(2019)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35" name="Google Shape;735;p20"/>
                <p:cNvSpPr/>
                <p:nvPr/>
              </p:nvSpPr>
              <p:spPr>
                <a:xfrm>
                  <a:off x="0" y="0"/>
                  <a:ext cx="2677363" cy="738422"/>
                </a:xfrm>
                <a:prstGeom prst="rect">
                  <a:avLst/>
                </a:prstGeom>
                <a:noFill/>
                <a:ln w="38100" cap="sq" cmpd="sng">
                  <a:solidFill>
                    <a:srgbClr val="A0A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5000" tIns="65000" rIns="65000" bIns="650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600"/>
                    <a:buFont typeface="Lustria"/>
                    <a:buNone/>
                  </a:pPr>
                  <a:endParaRPr sz="3600" b="0" i="0" u="none" strike="noStrike" cap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</p:grpSp>
        <p:sp>
          <p:nvSpPr>
            <p:cNvPr id="736" name="Google Shape;736;p20"/>
            <p:cNvSpPr/>
            <p:nvPr/>
          </p:nvSpPr>
          <p:spPr>
            <a:xfrm>
              <a:off x="0" y="0"/>
              <a:ext cx="10620587" cy="8236374"/>
            </a:xfrm>
            <a:prstGeom prst="rect">
              <a:avLst/>
            </a:prstGeom>
            <a:noFill/>
            <a:ln w="38100" cap="sq" cmpd="sng">
              <a:solidFill>
                <a:srgbClr val="A0A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000" tIns="65000" rIns="65000" bIns="6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Lustria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pic>
        <p:nvPicPr>
          <p:cNvPr id="737" name="Google Shape;737;p20" descr="http://www.jupas.edu.hk/jupas/image/logo_ust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4693" y="6827519"/>
            <a:ext cx="419947" cy="58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20" descr="http://www.jupas.edu.hk/jupas/image/logo_polyu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6320" y="6177279"/>
            <a:ext cx="541867" cy="56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20" descr="http://www.jupas.edu.hk/jupas/image/logo_hku.gif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76320" y="7586133"/>
            <a:ext cx="541867" cy="63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20" descr="https://www.sjpd.org/JoinSJPDBlue/images/diploma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4355" y="783448"/>
            <a:ext cx="3034454" cy="1528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1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746" name="Google Shape;746;p21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pic>
        <p:nvPicPr>
          <p:cNvPr id="747" name="Google Shape;7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953" y="732352"/>
            <a:ext cx="9520728" cy="852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2"/>
          <p:cNvSpPr txBox="1">
            <a:spLocks noGrp="1"/>
          </p:cNvSpPr>
          <p:nvPr>
            <p:ph type="title"/>
          </p:nvPr>
        </p:nvSpPr>
        <p:spPr>
          <a:xfrm>
            <a:off x="650240" y="5331069"/>
            <a:ext cx="11704320" cy="346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32"/>
              <a:buFont typeface="Helvetica Neue"/>
              <a:buNone/>
            </a:pPr>
            <a:r>
              <a:rPr lang="zh-TW" sz="6232"/>
              <a:t>專上課程電⼦預先報名平台</a:t>
            </a:r>
            <a:br>
              <a:rPr lang="zh-TW" sz="6232"/>
            </a:br>
            <a:r>
              <a:rPr lang="zh-TW" sz="6560"/>
              <a:t>（E-APP）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0"/>
              <a:buFont typeface="Helvetica Neue"/>
              <a:buNone/>
            </a:pPr>
            <a:r>
              <a:rPr lang="zh-TW" sz="6560"/>
              <a:t>適合同學：22222以上</a:t>
            </a:r>
            <a:endParaRPr/>
          </a:p>
        </p:txBody>
      </p:sp>
      <p:sp>
        <p:nvSpPr>
          <p:cNvPr id="753" name="Google Shape;753;p22"/>
          <p:cNvSpPr txBox="1">
            <a:spLocks noGrp="1"/>
          </p:cNvSpPr>
          <p:nvPr>
            <p:ph type="sldNum" idx="12"/>
          </p:nvPr>
        </p:nvSpPr>
        <p:spPr>
          <a:xfrm>
            <a:off x="11270826" y="9040142"/>
            <a:ext cx="1083734" cy="63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fld id="{00000000-1234-1234-1234-123412341234}" type="slidenum">
              <a:rPr lang="en-US" altLang="zh-TW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 Light"/>
                <a:buNone/>
              </a:pPr>
              <a:t>26</a:t>
            </a:fld>
            <a:endParaRPr/>
          </a:p>
        </p:txBody>
      </p:sp>
      <p:pic>
        <p:nvPicPr>
          <p:cNvPr id="754" name="Google Shape;754;p22"/>
          <p:cNvPicPr preferRelativeResize="0"/>
          <p:nvPr/>
        </p:nvPicPr>
        <p:blipFill rotWithShape="1">
          <a:blip r:embed="rId3">
            <a:alphaModFix/>
          </a:blip>
          <a:srcRect r="39366"/>
          <a:stretch/>
        </p:blipFill>
        <p:spPr>
          <a:xfrm>
            <a:off x="966589" y="2106083"/>
            <a:ext cx="11071460" cy="204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3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76"/>
              <a:buFont typeface="Helvetica Neue"/>
              <a:buNone/>
            </a:pPr>
            <a:r>
              <a:rPr lang="zh-TW" sz="6076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專上課程電⼦預先報名平台</a:t>
            </a:r>
            <a:br>
              <a:rPr lang="zh-TW" sz="6076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zh-TW" sz="6076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（E-APP）</a:t>
            </a:r>
            <a:endParaRPr/>
          </a:p>
        </p:txBody>
      </p:sp>
      <p:sp>
        <p:nvSpPr>
          <p:cNvPr id="760" name="Google Shape;760;p23"/>
          <p:cNvSpPr txBox="1">
            <a:spLocks noGrp="1"/>
          </p:cNvSpPr>
          <p:nvPr>
            <p:ph type="body" idx="1"/>
          </p:nvPr>
        </p:nvSpPr>
        <p:spPr>
          <a:xfrm>
            <a:off x="706700" y="2431556"/>
            <a:ext cx="11591400" cy="7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如果成績達33222或以上：</a:t>
            </a:r>
            <a:endParaRPr/>
          </a:p>
          <a:p>
            <a:pPr marL="386715" lvl="0" indent="-38671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B00"/>
              </a:buClr>
              <a:buSzPts val="2325"/>
              <a:buFont typeface="Helvetica Neue"/>
              <a:buChar char="•"/>
            </a:pPr>
            <a:r>
              <a:rPr lang="zh-TW"/>
              <a:t>可以報讀自資學位</a:t>
            </a:r>
            <a:endParaRPr/>
          </a:p>
          <a:p>
            <a:pPr marL="386715" lvl="0" indent="-23907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B00"/>
              </a:buClr>
              <a:buSzPts val="2325"/>
              <a:buFont typeface="Helvetica Neue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3FA79"/>
              </a:buClr>
              <a:buSzPts val="3100"/>
              <a:buFont typeface="Helvetica Neue"/>
              <a:buNone/>
            </a:pPr>
            <a:r>
              <a:rPr lang="zh-TW"/>
              <a:t>如果成績達22222或以上：</a:t>
            </a:r>
            <a:endParaRPr/>
          </a:p>
          <a:p>
            <a:pPr marL="386715" lvl="0" indent="-38671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B00"/>
              </a:buClr>
              <a:buSzPts val="2325"/>
              <a:buFont typeface="Helvetica Neue"/>
              <a:buChar char="•"/>
            </a:pPr>
            <a:r>
              <a:rPr lang="zh-TW"/>
              <a:t>可以報讀資助及自資副學位／高級文憑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7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zh-TW"/>
              <a:t>專上學院</a:t>
            </a:r>
            <a:endParaRPr/>
          </a:p>
        </p:txBody>
      </p:sp>
      <p:sp>
        <p:nvSpPr>
          <p:cNvPr id="766" name="Google Shape;766;p57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459356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職業訓練局 (VTC)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香港恒生大學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香港樹仁大學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香港都會大學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香港演藝學院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香港大學專業進修學院 HKUSpace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保良局何鴻燊社區書院 HKUSpace (PLK)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香港浸會大學持續教育學院 HKBU-SCE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香港專上學院 Poly HKCC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香港理工大學—專業進修學院 Poly SPEED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香港進修學院 City Scope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8"/>
          <p:cNvSpPr txBox="1">
            <a:spLocks noGrp="1"/>
          </p:cNvSpPr>
          <p:nvPr>
            <p:ph type="body" idx="1"/>
          </p:nvPr>
        </p:nvSpPr>
        <p:spPr>
          <a:xfrm>
            <a:off x="952500" y="614597"/>
            <a:ext cx="11099800" cy="913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珠海學院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香港能仁專上學院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香港伍倫貢學院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東華學院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香港專業進修學校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香港科技專上書院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青年會專業書院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明愛專上學院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明愛社區書院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明愛白英奇專業學校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耀中幼教學院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宏恩基督教學院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香港藝術學院</a:t>
            </a:r>
            <a:endParaRPr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/>
              <a:t>明德學院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5b8f7e28d_0_5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700" cy="217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Classroom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2022-2023 F6 生涯規劃</a:t>
            </a:r>
            <a:endParaRPr/>
          </a:p>
        </p:txBody>
      </p:sp>
      <p:sp>
        <p:nvSpPr>
          <p:cNvPr id="84" name="Google Shape;84;g155b8f7e28d_0_5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700" cy="714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434975" algn="l" rtl="0">
              <a:spcBef>
                <a:spcPts val="800"/>
              </a:spcBef>
              <a:spcAft>
                <a:spcPts val="0"/>
              </a:spcAft>
              <a:buSzPts val="3250"/>
              <a:buChar char="•"/>
            </a:pPr>
            <a:r>
              <a:rPr lang="zh-TW" sz="5500"/>
              <a:t>課程資料</a:t>
            </a:r>
            <a:endParaRPr sz="5500"/>
          </a:p>
          <a:p>
            <a:pPr marL="457200" lvl="0" indent="-434975" algn="l" rtl="0">
              <a:spcBef>
                <a:spcPts val="800"/>
              </a:spcBef>
              <a:spcAft>
                <a:spcPts val="0"/>
              </a:spcAft>
              <a:buSzPts val="3250"/>
              <a:buChar char="•"/>
            </a:pPr>
            <a:r>
              <a:rPr lang="zh-TW" sz="5500"/>
              <a:t>實用連結</a:t>
            </a:r>
            <a:endParaRPr sz="5500"/>
          </a:p>
          <a:p>
            <a:pPr marL="457200" lvl="0" indent="-434975" algn="l" rtl="0">
              <a:spcBef>
                <a:spcPts val="800"/>
              </a:spcBef>
              <a:spcAft>
                <a:spcPts val="0"/>
              </a:spcAft>
              <a:buSzPts val="3250"/>
              <a:buChar char="•"/>
            </a:pPr>
            <a:r>
              <a:rPr lang="zh-TW" sz="5500"/>
              <a:t>活動通知</a:t>
            </a:r>
            <a:endParaRPr sz="5500"/>
          </a:p>
        </p:txBody>
      </p:sp>
      <p:pic>
        <p:nvPicPr>
          <p:cNvPr id="85" name="Google Shape;85;g155b8f7e28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063" y="3210838"/>
            <a:ext cx="6486525" cy="55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4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</a:pPr>
            <a:r>
              <a:rPr lang="zh-TW"/>
              <a:t>留意報名日期及講座：12/2022</a:t>
            </a:r>
            <a:endParaRPr/>
          </a:p>
          <a:p>
            <a:pPr marL="444500" lvl="0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</a:pPr>
            <a:r>
              <a:rPr lang="zh-TW"/>
              <a:t>留意學費及認受性</a:t>
            </a:r>
            <a:endParaRPr/>
          </a:p>
          <a:p>
            <a:pPr marL="889000" lvl="1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</a:pPr>
            <a:r>
              <a:rPr lang="zh-TW"/>
              <a:t>學院歷史</a:t>
            </a:r>
            <a:endParaRPr/>
          </a:p>
          <a:p>
            <a:pPr marL="889000" lvl="1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</a:pPr>
            <a:r>
              <a:rPr lang="zh-TW"/>
              <a:t>學費</a:t>
            </a:r>
            <a:endParaRPr/>
          </a:p>
          <a:p>
            <a:pPr marL="889000" lvl="1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</a:pPr>
            <a:r>
              <a:rPr lang="zh-TW"/>
              <a:t>專業資格認可</a:t>
            </a:r>
            <a:endParaRPr/>
          </a:p>
          <a:p>
            <a:pPr marL="889000" lvl="1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Char char="•"/>
            </a:pPr>
            <a:r>
              <a:rPr lang="zh-TW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資歷名冊</a:t>
            </a:r>
            <a:endParaRPr u="sng">
              <a:solidFill>
                <a:srgbClr val="FFFFFF"/>
              </a:solidFill>
              <a:hlinkClick r:id="rId3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  <a:p>
            <a:pPr marL="1333500" lvl="2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2F92"/>
              </a:buClr>
              <a:buSzPts val="2700"/>
              <a:buFont typeface="Helvetica Neue"/>
              <a:buChar char="•"/>
            </a:pPr>
            <a:r>
              <a:rPr lang="zh-TW" b="1"/>
              <a:t>資歷名冊找不到的課程＝政府不承認</a:t>
            </a:r>
            <a:endParaRPr b="1"/>
          </a:p>
        </p:txBody>
      </p:sp>
      <p:pic>
        <p:nvPicPr>
          <p:cNvPr id="777" name="Google Shape;777;p24"/>
          <p:cNvPicPr preferRelativeResize="0"/>
          <p:nvPr/>
        </p:nvPicPr>
        <p:blipFill rotWithShape="1">
          <a:blip r:embed="rId4">
            <a:alphaModFix/>
          </a:blip>
          <a:srcRect r="39366"/>
          <a:stretch/>
        </p:blipFill>
        <p:spPr>
          <a:xfrm>
            <a:off x="966589" y="-10824"/>
            <a:ext cx="11071460" cy="204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9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zh-TW"/>
              <a:t>文憑課程</a:t>
            </a:r>
            <a:endParaRPr/>
          </a:p>
        </p:txBody>
      </p:sp>
      <p:sp>
        <p:nvSpPr>
          <p:cNvPr id="783" name="Google Shape;783;p59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 sz="4800"/>
              <a:t>不少院校自設一年制文憑課程</a:t>
            </a:r>
            <a:endParaRPr sz="4800"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 sz="4800"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 sz="4800"/>
              <a:t>文憑課程有機會升上該院校高級文憑 / 副學位</a:t>
            </a:r>
            <a:endParaRPr sz="4800"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 sz="4800"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 sz="4800"/>
              <a:t>文憑 🡪 高級文憑 / 副學位 🡪 學士學位</a:t>
            </a:r>
            <a:endParaRPr sz="4800"/>
          </a:p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 sz="4800"/>
          </a:p>
          <a:p>
            <a:pPr marL="457200" lvl="0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Char char="•"/>
            </a:pPr>
            <a:r>
              <a:rPr lang="zh-TW" sz="4800"/>
              <a:t>留意</a:t>
            </a:r>
            <a:r>
              <a:rPr lang="zh-TW" sz="4800" b="1">
                <a:solidFill>
                  <a:srgbClr val="F7C298"/>
                </a:solidFill>
              </a:rPr>
              <a:t>不同院校/ 課程 </a:t>
            </a:r>
            <a:r>
              <a:rPr lang="zh-TW" sz="4800"/>
              <a:t>未必相通</a:t>
            </a:r>
            <a:endParaRPr sz="4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5"/>
          <p:cNvSpPr txBox="1">
            <a:spLocks noGrp="1"/>
          </p:cNvSpPr>
          <p:nvPr>
            <p:ph type="title"/>
          </p:nvPr>
        </p:nvSpPr>
        <p:spPr>
          <a:xfrm>
            <a:off x="650240" y="5331069"/>
            <a:ext cx="11704320" cy="346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 sz="8000"/>
              <a:t>VTC 職業訓練局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 sz="8000"/>
              <a:t>適合同學：所有</a:t>
            </a:r>
            <a:endParaRPr/>
          </a:p>
        </p:txBody>
      </p:sp>
      <p:sp>
        <p:nvSpPr>
          <p:cNvPr id="789" name="Google Shape;789;p25"/>
          <p:cNvSpPr txBox="1">
            <a:spLocks noGrp="1"/>
          </p:cNvSpPr>
          <p:nvPr>
            <p:ph type="sldNum" idx="12"/>
          </p:nvPr>
        </p:nvSpPr>
        <p:spPr>
          <a:xfrm>
            <a:off x="11270826" y="9040142"/>
            <a:ext cx="1083734" cy="63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fld id="{00000000-1234-1234-1234-123412341234}" type="slidenum">
              <a:rPr lang="en-US" altLang="zh-TW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Helvetica Neue Light"/>
                <a:buNone/>
              </a:pPr>
              <a:t>32</a:t>
            </a:fld>
            <a:endParaRPr/>
          </a:p>
        </p:txBody>
      </p:sp>
      <p:pic>
        <p:nvPicPr>
          <p:cNvPr id="790" name="Google Shape;7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945" y="831850"/>
            <a:ext cx="4784909" cy="4784909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rotWithShape="0">
              <a:srgbClr val="000000">
                <a:alpha val="69411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0"/>
          <p:cNvSpPr txBox="1">
            <a:spLocks noGrp="1"/>
          </p:cNvSpPr>
          <p:nvPr>
            <p:ph type="sldNum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900"/>
                <a:buNone/>
              </a:pPr>
              <a:t>33</a:t>
            </a:fld>
            <a:endParaRPr/>
          </a:p>
        </p:txBody>
      </p:sp>
      <p:sp>
        <p:nvSpPr>
          <p:cNvPr id="796" name="Google Shape;796;p60"/>
          <p:cNvSpPr txBox="1">
            <a:spLocks noGrp="1"/>
          </p:cNvSpPr>
          <p:nvPr>
            <p:ph type="ft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聖公會李炳中學</a:t>
            </a:r>
            <a:endParaRPr/>
          </a:p>
        </p:txBody>
      </p:sp>
      <p:pic>
        <p:nvPicPr>
          <p:cNvPr id="797" name="Google Shape;79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487" y="285218"/>
            <a:ext cx="10709218" cy="9133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7"/>
          <p:cNvSpPr txBox="1">
            <a:spLocks noGrp="1"/>
          </p:cNvSpPr>
          <p:nvPr>
            <p:ph type="sldNum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900"/>
                <a:buNone/>
              </a:pPr>
              <a:t>34</a:t>
            </a:fld>
            <a:endParaRPr/>
          </a:p>
        </p:txBody>
      </p:sp>
      <p:sp>
        <p:nvSpPr>
          <p:cNvPr id="803" name="Google Shape;803;p77"/>
          <p:cNvSpPr txBox="1">
            <a:spLocks noGrp="1"/>
          </p:cNvSpPr>
          <p:nvPr>
            <p:ph type="ft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聖公會李炳中學</a:t>
            </a:r>
            <a:endParaRPr/>
          </a:p>
        </p:txBody>
      </p:sp>
      <p:pic>
        <p:nvPicPr>
          <p:cNvPr id="804" name="Google Shape;80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880" y="1801277"/>
            <a:ext cx="10893040" cy="615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8"/>
          <p:cNvSpPr txBox="1">
            <a:spLocks noGrp="1"/>
          </p:cNvSpPr>
          <p:nvPr>
            <p:ph type="title"/>
          </p:nvPr>
        </p:nvSpPr>
        <p:spPr>
          <a:xfrm>
            <a:off x="952501" y="438150"/>
            <a:ext cx="11099800" cy="217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endParaRPr/>
          </a:p>
        </p:txBody>
      </p:sp>
      <p:sp>
        <p:nvSpPr>
          <p:cNvPr id="810" name="Google Shape;810;p78"/>
          <p:cNvSpPr txBox="1">
            <a:spLocks noGrp="1"/>
          </p:cNvSpPr>
          <p:nvPr>
            <p:ph type="body" idx="1"/>
          </p:nvPr>
        </p:nvSpPr>
        <p:spPr>
          <a:xfrm>
            <a:off x="952501" y="2609851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477" lvl="0" indent="-2730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None/>
            </a:pPr>
            <a:endParaRPr/>
          </a:p>
        </p:txBody>
      </p:sp>
      <p:pic>
        <p:nvPicPr>
          <p:cNvPr id="811" name="Google Shape;81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235" y="1300858"/>
            <a:ext cx="12503386" cy="687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29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zh-TW"/>
              <a:t>一定要報</a:t>
            </a:r>
            <a:endParaRPr/>
          </a:p>
        </p:txBody>
      </p:sp>
      <p:sp>
        <p:nvSpPr>
          <p:cNvPr id="817" name="Google Shape;817;p29"/>
          <p:cNvSpPr txBox="1">
            <a:spLocks noGrp="1"/>
          </p:cNvSpPr>
          <p:nvPr>
            <p:ph type="body" idx="1"/>
          </p:nvPr>
        </p:nvSpPr>
        <p:spPr>
          <a:xfrm>
            <a:off x="952500" y="2580216"/>
            <a:ext cx="11099800" cy="71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84747" lvl="0" indent="-28474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•"/>
            </a:pPr>
            <a:r>
              <a:rPr lang="zh-TW"/>
              <a:t>＄300（2021）買一個保障，值得！</a:t>
            </a:r>
            <a:endParaRPr/>
          </a:p>
          <a:p>
            <a:pPr marL="284747" lvl="0" indent="-28474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•"/>
            </a:pPr>
            <a:r>
              <a:rPr lang="zh-TW"/>
              <a:t>由0分至33222以上都有合適的課程</a:t>
            </a:r>
            <a:endParaRPr/>
          </a:p>
          <a:p>
            <a:pPr marL="284747" lvl="0" indent="-28474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•"/>
            </a:pPr>
            <a:r>
              <a:rPr lang="zh-TW"/>
              <a:t>學院歷史</a:t>
            </a:r>
            <a:endParaRPr/>
          </a:p>
          <a:p>
            <a:pPr marL="284747" lvl="0" indent="-28474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•"/>
            </a:pPr>
            <a:r>
              <a:rPr lang="zh-TW"/>
              <a:t>學費</a:t>
            </a:r>
            <a:endParaRPr/>
          </a:p>
          <a:p>
            <a:pPr marL="360947" lvl="0" indent="-36094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3600"/>
              <a:buFont typeface="Helvetica Neue"/>
              <a:buChar char="•"/>
            </a:pPr>
            <a:r>
              <a:rPr lang="zh-TW"/>
              <a:t>留意報名日期及講座：12月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0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823" name="Google Shape;823;p30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</p:txBody>
      </p:sp>
      <p:pic>
        <p:nvPicPr>
          <p:cNvPr id="824" name="Google Shape;82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9545"/>
            <a:ext cx="12996434" cy="923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3075" y="6657975"/>
            <a:ext cx="6424056" cy="146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4181" y="8119241"/>
            <a:ext cx="5731232" cy="126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1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/>
              <a:t>毅進文憑</a:t>
            </a:r>
            <a:endParaRPr/>
          </a:p>
        </p:txBody>
      </p:sp>
      <p:sp>
        <p:nvSpPr>
          <p:cNvPr id="832" name="Google Shape;832;p31"/>
          <p:cNvSpPr txBox="1">
            <a:spLocks noGrp="1"/>
          </p:cNvSpPr>
          <p:nvPr>
            <p:ph type="body" idx="1"/>
          </p:nvPr>
        </p:nvSpPr>
        <p:spPr>
          <a:xfrm>
            <a:off x="952500" y="2580216"/>
            <a:ext cx="11099800" cy="71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課程由以下的自資高等教育聯盟成員院校提供：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600"/>
              <a:buFont typeface="Helvetica Neue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嶺南大學持續進修學院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職業訓練局工商資訊學院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香港科技專上書院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香港專業進修學校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明愛社區書院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香港公開大學李嘉誠專業進修學院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100"/>
              <a:buFont typeface="Helvetica Neue"/>
              <a:buNone/>
            </a:pPr>
            <a:r>
              <a:rPr lang="zh-TW"/>
              <a:t>香港浸會大學持續教育學院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B00"/>
              </a:buClr>
              <a:buSzPts val="3600"/>
              <a:buFont typeface="Helvetica Neue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C79"/>
              </a:buClr>
              <a:buSzPts val="3800"/>
              <a:buFont typeface="Helvetica Neue"/>
              <a:buNone/>
            </a:pPr>
            <a:r>
              <a:rPr lang="zh-TW"/>
              <a:t>完成課程＝DSE 22222 </a:t>
            </a:r>
            <a:endParaRPr/>
          </a:p>
        </p:txBody>
      </p:sp>
      <p:pic>
        <p:nvPicPr>
          <p:cNvPr id="833" name="Google Shape;83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7583" y="136471"/>
            <a:ext cx="3517079" cy="307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2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endParaRPr/>
          </a:p>
        </p:txBody>
      </p:sp>
      <p:sp>
        <p:nvSpPr>
          <p:cNvPr id="839" name="Google Shape;839;p32"/>
          <p:cNvSpPr txBox="1">
            <a:spLocks noGrp="1"/>
          </p:cNvSpPr>
          <p:nvPr>
            <p:ph type="body" idx="1"/>
          </p:nvPr>
        </p:nvSpPr>
        <p:spPr>
          <a:xfrm>
            <a:off x="952500" y="3871091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r>
              <a:rPr lang="zh-TW"/>
              <a:t>毅進文憑課程的必修科目</a:t>
            </a:r>
            <a:endParaRPr/>
          </a:p>
          <a:p>
            <a:pPr marL="444500" lvl="0" indent="-444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Char char="•"/>
            </a:pPr>
            <a:r>
              <a:rPr lang="zh-TW"/>
              <a:t>包括中文、英文、數學及通識教育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r>
              <a:rPr lang="zh-TW"/>
              <a:t>課程內容</a:t>
            </a:r>
            <a:r>
              <a:rPr lang="zh-TW" b="1"/>
              <a:t>集中在</a:t>
            </a:r>
            <a:r>
              <a:rPr lang="zh-TW" sz="7200" b="1"/>
              <a:t>日常生活</a:t>
            </a:r>
            <a:r>
              <a:rPr lang="zh-TW" b="1"/>
              <a:t>及</a:t>
            </a:r>
            <a:r>
              <a:rPr lang="zh-TW" sz="7200" b="1"/>
              <a:t>工作應用</a:t>
            </a:r>
            <a:endParaRPr sz="7200" b="1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2700"/>
              <a:buFont typeface="Helvetica Neue"/>
              <a:buNone/>
            </a:pPr>
            <a:r>
              <a:rPr lang="zh-TW"/>
              <a:t>適合對</a:t>
            </a:r>
            <a:r>
              <a:rPr lang="zh-TW" sz="6600" b="1"/>
              <a:t>實用知識</a:t>
            </a:r>
            <a:r>
              <a:rPr lang="zh-TW"/>
              <a:t>較有興趣的學習者</a:t>
            </a:r>
            <a:endParaRPr/>
          </a:p>
        </p:txBody>
      </p:sp>
      <p:pic>
        <p:nvPicPr>
          <p:cNvPr id="840" name="Google Shape;8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1432" y="200189"/>
            <a:ext cx="5451037" cy="3341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2"/>
          <p:cNvSpPr txBox="1">
            <a:spLocks noGrp="1"/>
          </p:cNvSpPr>
          <p:nvPr>
            <p:ph type="title"/>
          </p:nvPr>
        </p:nvSpPr>
        <p:spPr>
          <a:xfrm>
            <a:off x="926742" y="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zh-TW"/>
              <a:t>生涯規劃活動</a:t>
            </a:r>
            <a:endParaRPr/>
          </a:p>
        </p:txBody>
      </p:sp>
      <p:sp>
        <p:nvSpPr>
          <p:cNvPr id="98" name="Google Shape;98;p82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B00"/>
              </a:buClr>
              <a:buSzPts val="1350"/>
              <a:buNone/>
            </a:pPr>
            <a:endParaRPr/>
          </a:p>
        </p:txBody>
      </p:sp>
      <p:graphicFrame>
        <p:nvGraphicFramePr>
          <p:cNvPr id="99" name="Google Shape;99;p82"/>
          <p:cNvGraphicFramePr/>
          <p:nvPr/>
        </p:nvGraphicFramePr>
        <p:xfrm>
          <a:off x="1068945" y="1983347"/>
          <a:ext cx="10921300" cy="6593975"/>
        </p:xfrm>
        <a:graphic>
          <a:graphicData uri="http://schemas.openxmlformats.org/drawingml/2006/table">
            <a:tbl>
              <a:tblPr>
                <a:noFill/>
                <a:tableStyleId>{39DB86DA-BEFF-4ABF-850D-DF867936189A}</a:tableStyleId>
              </a:tblPr>
              <a:tblGrid>
                <a:gridCol w="2254900"/>
                <a:gridCol w="8666400"/>
              </a:tblGrid>
              <a:tr h="949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/10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JUPAS報名工作坊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56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/11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9/11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校長推薦計劃及內臺海升學講座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台灣升學</a:t>
                      </a: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報名工作坊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49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 /12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E-App、VTC及其他本地升學途徑簡介講座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 /1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/1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/1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VTC報名工作坊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面試準備講座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E-App報名工作坊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949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/ 3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600" b="1" i="0" u="none" strike="noStrike" cap="none">
                          <a:solidFill>
                            <a:schemeClr val="lt1"/>
                          </a:solidFill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各大專院校報名注意事項及SLP資料整理</a:t>
                      </a:r>
                      <a:endParaRPr sz="3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00" name="Google Shape;100;p82"/>
          <p:cNvSpPr/>
          <p:nvPr/>
        </p:nvSpPr>
        <p:spPr>
          <a:xfrm>
            <a:off x="0" y="0"/>
            <a:ext cx="1300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3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Helvetica Neue"/>
              <a:buNone/>
            </a:pPr>
            <a:r>
              <a:rPr lang="zh-TW" sz="7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毅進⽂憑 VS VTC基礎文憑</a:t>
            </a:r>
            <a:endParaRPr sz="7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846" name="Google Shape;846;p33"/>
          <p:cNvGraphicFramePr/>
          <p:nvPr/>
        </p:nvGraphicFramePr>
        <p:xfrm>
          <a:off x="862503" y="3500593"/>
          <a:ext cx="11279800" cy="419263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91B3FF"/>
                    </a:gs>
                    <a:gs pos="35000">
                      <a:srgbClr val="B4C9FF"/>
                    </a:gs>
                    <a:gs pos="100000">
                      <a:srgbClr val="E0E7FF"/>
                    </a:gs>
                  </a:gsLst>
                  <a:lin ang="16200000" scaled="0"/>
                </a:gradFill>
                <a:tableStyleId>{F9DCD117-70ED-4F06-8BF3-CBDAAFF58D84}</a:tableStyleId>
              </a:tblPr>
              <a:tblGrid>
                <a:gridCol w="5639900"/>
                <a:gridCol w="5639900"/>
              </a:tblGrid>
              <a:tr h="66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800"/>
                        <a:buFont typeface="Helvetica Neue"/>
                        <a:buNone/>
                      </a:pPr>
                      <a:r>
                        <a:rPr lang="zh-TW" sz="4800" u="none" strike="noStrike" cap="none"/>
                        <a:t>VTC基礎文憑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800"/>
                        <a:buFont typeface="Helvetica Neue"/>
                        <a:buNone/>
                      </a:pPr>
                      <a:r>
                        <a:rPr lang="zh-TW" sz="4800" u="none" strike="noStrike" cap="none"/>
                        <a:t>毅進⽂憑 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587325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學術升學導向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實用及職業導向</a:t>
                      </a:r>
                      <a:endParaRPr sz="3600" u="none" strike="noStrike" cap="none"/>
                    </a:p>
                  </a:txBody>
                  <a:tcPr marL="91450" marR="91450" marT="45725" marB="45725"/>
                </a:tc>
              </a:tr>
              <a:tr h="587325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22222(不包括數學)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22222(不包括數學) </a:t>
                      </a:r>
                      <a:endParaRPr sz="3600" u="none" strike="noStrike" cap="none"/>
                    </a:p>
                  </a:txBody>
                  <a:tcPr marL="91450" marR="91450" marT="45725" marB="45725"/>
                </a:tc>
              </a:tr>
              <a:tr h="109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學費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$20500</a:t>
                      </a:r>
                      <a:endParaRPr sz="3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學費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$37940 - $40440 </a:t>
                      </a:r>
                      <a:endParaRPr sz="3600" u="none" strike="noStrike" cap="none"/>
                    </a:p>
                  </a:txBody>
                  <a:tcPr marL="91450" marR="91450" marT="45725" marB="45725"/>
                </a:tc>
              </a:tr>
              <a:tr h="90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1年(全日制)</a:t>
                      </a:r>
                      <a:endParaRPr sz="3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zh-TW" sz="3600" u="none" strike="noStrike" cap="none"/>
                        <a:t>1至2年(全日制/兼讀制)</a:t>
                      </a:r>
                      <a:endParaRPr sz="3600" u="none" strike="noStrike" cap="none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79" descr="C:\Users\Tsang\Desktop\mutiplepathwa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94" y="1286906"/>
            <a:ext cx="12178384" cy="7405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5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/>
              <a:t>香港演藝學院</a:t>
            </a:r>
            <a:endParaRPr/>
          </a:p>
        </p:txBody>
      </p:sp>
      <p:sp>
        <p:nvSpPr>
          <p:cNvPr id="857" name="Google Shape;857;p35"/>
          <p:cNvSpPr txBox="1">
            <a:spLocks noGrp="1"/>
          </p:cNvSpPr>
          <p:nvPr>
            <p:ph type="body" idx="1"/>
          </p:nvPr>
        </p:nvSpPr>
        <p:spPr>
          <a:xfrm>
            <a:off x="457200" y="2438181"/>
            <a:ext cx="12202510" cy="714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45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Char char="•"/>
            </a:pPr>
            <a:r>
              <a:rPr lang="zh-TW"/>
              <a:t>申請書可郵寄或親自遞交至香港演藝學院教務處</a:t>
            </a:r>
            <a:endParaRPr/>
          </a:p>
          <a:p>
            <a:pPr marL="444500" lvl="0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Char char="•"/>
            </a:pPr>
            <a:r>
              <a:rPr lang="zh-TW"/>
              <a:t>開始報名日期：9月26日</a:t>
            </a:r>
            <a:endParaRPr/>
          </a:p>
          <a:p>
            <a:pPr marL="444500" lvl="0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Char char="•"/>
            </a:pPr>
            <a:r>
              <a:rPr lang="zh-TW"/>
              <a:t>報讀資格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None/>
            </a:pPr>
            <a:r>
              <a:rPr lang="zh-TW"/>
              <a:t>	完成中六：證書課程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None/>
            </a:pPr>
            <a:r>
              <a:rPr lang="zh-TW"/>
              <a:t>	22222或以上：文憑課程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None/>
            </a:pPr>
            <a:r>
              <a:rPr lang="zh-TW"/>
              <a:t>	33222或以上：學士榮譽學位課程</a:t>
            </a:r>
            <a:endParaRPr/>
          </a:p>
          <a:p>
            <a:pPr marL="444500" lvl="0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Char char="•"/>
            </a:pPr>
            <a:r>
              <a:rPr lang="zh-TW"/>
              <a:t>二零二二年十一月至二零二三年三月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B00"/>
              </a:buClr>
              <a:buSzPts val="3150"/>
              <a:buFont typeface="Helvetica Neue"/>
              <a:buNone/>
            </a:pPr>
            <a:r>
              <a:rPr lang="zh-TW"/>
              <a:t>	參加面試、遴選及 / 或提交作品（如被邀請）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6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本地其他升學就業出路</a:t>
            </a:r>
            <a:endParaRPr/>
          </a:p>
        </p:txBody>
      </p:sp>
      <p:sp>
        <p:nvSpPr>
          <p:cNvPr id="863" name="Google Shape;863;p36"/>
          <p:cNvSpPr txBox="1">
            <a:spLocks noGrp="1"/>
          </p:cNvSpPr>
          <p:nvPr>
            <p:ph type="body" idx="1"/>
          </p:nvPr>
        </p:nvSpPr>
        <p:spPr>
          <a:xfrm>
            <a:off x="952500" y="2660650"/>
            <a:ext cx="11645900" cy="573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41157" lvl="0" indent="-4411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建造業議會訓練學院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港鐵學院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學徒訓練計劃（九巴、新巴、城巴等）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建造業議會訓練學院（監工／技術員課程）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旅遊服務業培訓發展中心 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中華廚藝學院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海事訓練學院（海員課程）</a:t>
            </a:r>
            <a:endParaRPr/>
          </a:p>
          <a:p>
            <a:pPr marL="441157" lvl="0" indent="-44115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40"/>
              <a:buFont typeface="Helvetica Neue"/>
              <a:buChar char="•"/>
            </a:pPr>
            <a:r>
              <a:rPr lang="zh-TW"/>
              <a:t>展翅青見計劃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5b8f7e28d_0_0"/>
          <p:cNvSpPr txBox="1">
            <a:spLocks noGrp="1"/>
          </p:cNvSpPr>
          <p:nvPr>
            <p:ph type="title"/>
          </p:nvPr>
        </p:nvSpPr>
        <p:spPr>
          <a:xfrm>
            <a:off x="952500" y="438150"/>
            <a:ext cx="11099700" cy="217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Got your back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結伴同行計劃</a:t>
            </a:r>
            <a:endParaRPr/>
          </a:p>
        </p:txBody>
      </p:sp>
      <p:sp>
        <p:nvSpPr>
          <p:cNvPr id="106" name="Google Shape;106;g155b8f7e28d_0_0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700" cy="714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spcBef>
                <a:spcPts val="4200"/>
              </a:spcBef>
              <a:spcAft>
                <a:spcPts val="0"/>
              </a:spcAft>
              <a:buNone/>
            </a:pPr>
            <a:endParaRPr/>
          </a:p>
          <a:p>
            <a:pPr marL="457200" lvl="0" indent="-546100" algn="l" rtl="0">
              <a:spcBef>
                <a:spcPts val="4200"/>
              </a:spcBef>
              <a:spcAft>
                <a:spcPts val="0"/>
              </a:spcAft>
              <a:buSzPts val="5000"/>
              <a:buChar char="•"/>
            </a:pPr>
            <a:r>
              <a:rPr lang="zh-TW" sz="5900"/>
              <a:t>10月 - 2月</a:t>
            </a:r>
            <a:endParaRPr sz="5900"/>
          </a:p>
          <a:p>
            <a:pPr marL="457200" lvl="0" indent="0" algn="l" rtl="0">
              <a:spcBef>
                <a:spcPts val="4200"/>
              </a:spcBef>
              <a:spcAft>
                <a:spcPts val="0"/>
              </a:spcAft>
              <a:buNone/>
            </a:pPr>
            <a:r>
              <a:rPr lang="zh-TW" sz="5900"/>
              <a:t>老師同行</a:t>
            </a:r>
            <a:endParaRPr sz="5900"/>
          </a:p>
          <a:p>
            <a:pPr marL="457200" lvl="0" indent="-546100" algn="l" rtl="0">
              <a:spcBef>
                <a:spcPts val="4200"/>
              </a:spcBef>
              <a:spcAft>
                <a:spcPts val="0"/>
              </a:spcAft>
              <a:buSzPts val="5000"/>
              <a:buChar char="•"/>
            </a:pPr>
            <a:r>
              <a:rPr lang="zh-TW" sz="5900"/>
              <a:t>檢視學習計劃</a:t>
            </a:r>
            <a:endParaRPr sz="5900"/>
          </a:p>
          <a:p>
            <a:pPr marL="457200" lvl="0" indent="-603250" algn="l" rtl="0">
              <a:spcBef>
                <a:spcPts val="0"/>
              </a:spcBef>
              <a:spcAft>
                <a:spcPts val="0"/>
              </a:spcAft>
              <a:buSzPts val="5900"/>
              <a:buChar char="•"/>
            </a:pPr>
            <a:r>
              <a:rPr lang="zh-TW" sz="5900"/>
              <a:t>制訂目標</a:t>
            </a:r>
            <a:endParaRPr sz="5900"/>
          </a:p>
          <a:p>
            <a:pPr marL="457200" lvl="0" indent="-603250" algn="l" rtl="0">
              <a:spcBef>
                <a:spcPts val="0"/>
              </a:spcBef>
              <a:spcAft>
                <a:spcPts val="0"/>
              </a:spcAft>
              <a:buSzPts val="5900"/>
              <a:buChar char="•"/>
            </a:pPr>
            <a:r>
              <a:rPr lang="zh-TW" sz="5900"/>
              <a:t>聆聽需要</a:t>
            </a:r>
            <a:endParaRPr sz="5900"/>
          </a:p>
          <a:p>
            <a:pPr marL="457200" lvl="0" indent="0" algn="l" rtl="0">
              <a:spcBef>
                <a:spcPts val="4200"/>
              </a:spcBef>
              <a:spcAft>
                <a:spcPts val="0"/>
              </a:spcAft>
              <a:buNone/>
            </a:pPr>
            <a:endParaRPr sz="5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11004469"/>
              </p:ext>
            </p:extLst>
          </p:nvPr>
        </p:nvGraphicFramePr>
        <p:xfrm>
          <a:off x="3839704" y="-45822"/>
          <a:ext cx="6979109" cy="9871004"/>
        </p:xfrm>
        <a:graphic>
          <a:graphicData uri="http://schemas.openxmlformats.org/presentationml/2006/ole">
            <p:oleObj spid="_x0000_s1026" name="Acrobat Document" r:id="rId3" imgW="7530480" imgH="10639440" progId="AcroExch.Document.DC">
              <p:embed/>
            </p:oleObj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57717" y="2521338"/>
            <a:ext cx="2867519" cy="225497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zh-TW" altLang="en-US" sz="4600" dirty="0">
                <a:solidFill>
                  <a:schemeClr val="bg1"/>
                </a:solidFill>
              </a:rPr>
              <a:t>各院校</a:t>
            </a:r>
            <a:r>
              <a:rPr lang="en-US" altLang="zh-TW" sz="4600" dirty="0">
                <a:solidFill>
                  <a:schemeClr val="bg1"/>
                </a:solidFill>
              </a:rPr>
              <a:t>OPEN DAY </a:t>
            </a:r>
            <a:r>
              <a:rPr lang="zh-TW" altLang="en-US" sz="4600" dirty="0">
                <a:solidFill>
                  <a:schemeClr val="bg1"/>
                </a:solidFill>
              </a:rPr>
              <a:t>活動</a:t>
            </a:r>
          </a:p>
        </p:txBody>
      </p:sp>
    </p:spTree>
    <p:extLst>
      <p:ext uri="{BB962C8B-B14F-4D97-AF65-F5344CB8AC3E}">
        <p14:creationId xmlns:p14="http://schemas.microsoft.com/office/powerpoint/2010/main" xmlns="" val="152449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0" r="9886" b="8691"/>
          <a:stretch/>
        </p:blipFill>
        <p:spPr bwMode="auto">
          <a:xfrm>
            <a:off x="562540" y="473111"/>
            <a:ext cx="6247094" cy="886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321691" y="3443041"/>
            <a:ext cx="4915746" cy="296286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zh-TW" altLang="en-US" sz="4600" dirty="0"/>
              <a:t>自行報名參與</a:t>
            </a:r>
            <a:endParaRPr lang="en-US" altLang="zh-TW" sz="4600" dirty="0"/>
          </a:p>
          <a:p>
            <a:r>
              <a:rPr lang="zh-TW" altLang="en-US" sz="4600" dirty="0"/>
              <a:t>留意海報，本星期內透過</a:t>
            </a:r>
            <a:r>
              <a:rPr lang="en-US" altLang="zh-TW" sz="4600" dirty="0"/>
              <a:t>QR CODE</a:t>
            </a:r>
            <a:r>
              <a:rPr lang="zh-TW" altLang="en-US" sz="4600" dirty="0"/>
              <a:t>自行報名。</a:t>
            </a:r>
          </a:p>
        </p:txBody>
      </p:sp>
    </p:spTree>
    <p:extLst>
      <p:ext uri="{BB962C8B-B14F-4D97-AF65-F5344CB8AC3E}">
        <p14:creationId xmlns:p14="http://schemas.microsoft.com/office/powerpoint/2010/main" xmlns="" val="122168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2921115" y="431800"/>
            <a:ext cx="7439661" cy="294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DSE結束後，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zh-TW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你打算怎麼辦？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 descr="成龍 WTF的圖片搜尋結果"/>
          <p:cNvSpPr/>
          <p:nvPr/>
        </p:nvSpPr>
        <p:spPr>
          <a:xfrm>
            <a:off x="155575" y="-1096963"/>
            <a:ext cx="2857500" cy="228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endParaRPr sz="3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3" name="Google Shape;113;p3" descr="http://www.cntylm.com/uploads/i_3_99048952x3540447665_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325" y="3378201"/>
            <a:ext cx="9555984" cy="607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5"/>
          <p:cNvSpPr txBox="1">
            <a:spLocks noGrp="1"/>
          </p:cNvSpPr>
          <p:nvPr>
            <p:ph type="sldNum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900"/>
                <a:buNone/>
              </a:pPr>
              <a:t>9</a:t>
            </a:fld>
            <a:endParaRPr/>
          </a:p>
        </p:txBody>
      </p:sp>
      <p:sp>
        <p:nvSpPr>
          <p:cNvPr id="119" name="Google Shape;119;p55"/>
          <p:cNvSpPr txBox="1">
            <a:spLocks noGrp="1"/>
          </p:cNvSpPr>
          <p:nvPr>
            <p:ph type="ft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4975" rIns="130025" bIns="649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聖公會李炳中學</a:t>
            </a:r>
            <a:endParaRPr/>
          </a:p>
        </p:txBody>
      </p:sp>
      <p:pic>
        <p:nvPicPr>
          <p:cNvPr id="120" name="Google Shape;120;p55"/>
          <p:cNvPicPr preferRelativeResize="0"/>
          <p:nvPr/>
        </p:nvPicPr>
        <p:blipFill rotWithShape="1">
          <a:blip r:embed="rId3">
            <a:alphaModFix/>
          </a:blip>
          <a:srcRect t="10017"/>
          <a:stretch/>
        </p:blipFill>
        <p:spPr>
          <a:xfrm>
            <a:off x="2436422" y="0"/>
            <a:ext cx="7917877" cy="901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1622</Words>
  <Application>Microsoft Office PowerPoint</Application>
  <PresentationFormat>Custom</PresentationFormat>
  <Paragraphs>326</Paragraphs>
  <Slides>43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Arial</vt:lpstr>
      <vt:lpstr>新細明體</vt:lpstr>
      <vt:lpstr>Helvetica Neue</vt:lpstr>
      <vt:lpstr>Lucida Sans</vt:lpstr>
      <vt:lpstr>Helvetica Neue Light</vt:lpstr>
      <vt:lpstr>Cambria</vt:lpstr>
      <vt:lpstr>Times New Roman</vt:lpstr>
      <vt:lpstr>Tahoma</vt:lpstr>
      <vt:lpstr>Lustria</vt:lpstr>
      <vt:lpstr>Noto Sans Symbols</vt:lpstr>
      <vt:lpstr>Helvetica</vt:lpstr>
      <vt:lpstr>Microsoft JhengHei</vt:lpstr>
      <vt:lpstr>MS PGothic</vt:lpstr>
      <vt:lpstr>Default</vt:lpstr>
      <vt:lpstr>Acrobat Document</vt:lpstr>
      <vt:lpstr>機會 留給 有準備的你</vt:lpstr>
      <vt:lpstr>Slide 2</vt:lpstr>
      <vt:lpstr>Google Classroom    2022-2023 F6 生涯規劃</vt:lpstr>
      <vt:lpstr>生涯規劃活動</vt:lpstr>
      <vt:lpstr>Got your back  結伴同行計劃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⼤學聯合招⽣辦法 JUPAS 適合同學：33222以上</vt:lpstr>
      <vt:lpstr>  何謂 JUPAS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九大 VS SSSDP</vt:lpstr>
      <vt:lpstr>Slide 24</vt:lpstr>
      <vt:lpstr>Slide 25</vt:lpstr>
      <vt:lpstr>專上課程電⼦預先報名平台 （E-APP） 適合同學：22222以上</vt:lpstr>
      <vt:lpstr>專上課程電⼦預先報名平台 （E-APP）</vt:lpstr>
      <vt:lpstr>專上學院</vt:lpstr>
      <vt:lpstr>Slide 29</vt:lpstr>
      <vt:lpstr>Slide 30</vt:lpstr>
      <vt:lpstr>文憑課程</vt:lpstr>
      <vt:lpstr>VTC 職業訓練局 適合同學：所有</vt:lpstr>
      <vt:lpstr>Slide 33</vt:lpstr>
      <vt:lpstr>Slide 34</vt:lpstr>
      <vt:lpstr>Slide 35</vt:lpstr>
      <vt:lpstr>一定要報</vt:lpstr>
      <vt:lpstr>Slide 37</vt:lpstr>
      <vt:lpstr>毅進文憑</vt:lpstr>
      <vt:lpstr>Slide 39</vt:lpstr>
      <vt:lpstr>毅進⽂憑 VS VTC基礎文憑</vt:lpstr>
      <vt:lpstr>Slide 41</vt:lpstr>
      <vt:lpstr>香港演藝學院</vt:lpstr>
      <vt:lpstr>本地其他升學就業出路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機會 留給 有準備的你</dc:title>
  <dc:creator>john</dc:creator>
  <cp:lastModifiedBy>John</cp:lastModifiedBy>
  <cp:revision>4</cp:revision>
  <dcterms:modified xsi:type="dcterms:W3CDTF">2023-01-20T12:40:45Z</dcterms:modified>
</cp:coreProperties>
</file>